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removePersonalInfoOnSave="1" saveSubsetFonts="1">
  <p:sldMasterIdLst>
    <p:sldMasterId id="2147483698" r:id="rId2"/>
  </p:sldMasterIdLst>
  <p:notesMasterIdLst>
    <p:notesMasterId r:id="rId12"/>
  </p:notesMasterIdLst>
  <p:handoutMasterIdLst>
    <p:handoutMasterId r:id="rId13"/>
  </p:handoutMasterIdLst>
  <p:sldIdLst>
    <p:sldId id="259" r:id="rId3"/>
    <p:sldId id="305" r:id="rId4"/>
    <p:sldId id="308" r:id="rId5"/>
    <p:sldId id="307" r:id="rId6"/>
    <p:sldId id="261" r:id="rId7"/>
    <p:sldId id="294" r:id="rId8"/>
    <p:sldId id="298" r:id="rId9"/>
    <p:sldId id="309" r:id="rId10"/>
    <p:sldId id="310" r:id="rId11"/>
  </p:sldIdLst>
  <p:sldSz cx="9144000" cy="6858000" type="screen4x3"/>
  <p:notesSz cx="6858000" cy="9144000"/>
  <p:defaultText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84" autoAdjust="0"/>
    <p:restoredTop sz="83977" autoAdjust="0"/>
  </p:normalViewPr>
  <p:slideViewPr>
    <p:cSldViewPr>
      <p:cViewPr varScale="1">
        <p:scale>
          <a:sx n="86" d="100"/>
          <a:sy n="86" d="100"/>
        </p:scale>
        <p:origin x="691" y="67"/>
      </p:cViewPr>
      <p:guideLst>
        <p:guide orient="horz" pos="2160"/>
        <p:guide pos="2880"/>
      </p:guideLst>
    </p:cSldViewPr>
  </p:slideViewPr>
  <p:notesTextViewPr>
    <p:cViewPr>
      <p:scale>
        <a:sx n="3" d="2"/>
        <a:sy n="3" d="2"/>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1"/>
          <a:lstStyle>
            <a:lvl1pPr algn="r" latinLnBrk="0">
              <a:defRPr lang="ar-SA" sz="1200"/>
            </a:lvl1pPr>
          </a:lstStyle>
          <a:p>
            <a:pPr algn="r" rtl="1"/>
            <a:endParaRPr lang="ar-SA"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1"/>
          <a:lstStyle>
            <a:lvl1pPr algn="r" latinLnBrk="0">
              <a:defRPr lang="ar-SA" sz="1200"/>
            </a:lvl1pPr>
          </a:lstStyle>
          <a:p>
            <a:pPr algn="r" rtl="1"/>
            <a:fld id="{D83FDC75-7F73-4A4A-A77C-09AADF00E0EA}" type="datetimeFigureOut">
              <a:rPr lang="ar-SA" smtClean="0"/>
              <a:pPr algn="r" rtl="1"/>
              <a:t>21/12/1438</a:t>
            </a:fld>
            <a:endParaRPr lang="ar-SA"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1" anchor="b"/>
          <a:lstStyle>
            <a:lvl1pPr algn="r" latinLnBrk="0">
              <a:defRPr lang="ar-SA" sz="1200"/>
            </a:lvl1pPr>
          </a:lstStyle>
          <a:p>
            <a:pPr algn="r" rtl="1"/>
            <a:endParaRPr lang="ar-SA"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1" anchor="b"/>
          <a:lstStyle>
            <a:lvl1pPr algn="r" latinLnBrk="0">
              <a:defRPr lang="ar-SA" sz="1200"/>
            </a:lvl1pPr>
          </a:lstStyle>
          <a:p>
            <a:fld id="{459226BF-1F13-42D3-80DC-373E7ADD1EBC}" type="slidenum">
              <a:rPr lang="ar-SA" smtClean="0"/>
              <a:pPr algn="r" rtl="1"/>
              <a:t>‹#›</a:t>
            </a:fld>
            <a:endParaRPr lang="ar-SA" dirty="0"/>
          </a:p>
        </p:txBody>
      </p:sp>
    </p:spTree>
    <p:extLst>
      <p:ext uri="{BB962C8B-B14F-4D97-AF65-F5344CB8AC3E}">
        <p14:creationId xmlns:p14="http://schemas.microsoft.com/office/powerpoint/2010/main" val="1433894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1"/>
          <a:lstStyle>
            <a:lvl1pPr algn="r" latinLnBrk="0">
              <a:defRPr lang="ar-SA" sz="1200"/>
            </a:lvl1pPr>
          </a:lstStyle>
          <a:p>
            <a:pPr algn="r" rtl="1"/>
            <a:endParaRPr lang="ar-S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1"/>
          <a:lstStyle>
            <a:lvl1pPr algn="r" latinLnBrk="0">
              <a:defRPr lang="ar-SA" sz="1200"/>
            </a:lvl1pPr>
          </a:lstStyle>
          <a:p>
            <a:pPr algn="r" rtl="1"/>
            <a:fld id="{48AEF76B-3757-4A0B-AF93-28494465C1DD}" type="datetimeFigureOut">
              <a:pPr algn="r" rtl="1"/>
              <a:t>כ"א/אלול/תשע"ז</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algn="r" rtl="1"/>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lgn="r" rtl="1"/>
            <a:r>
              <a:rPr lang="ar-SA"/>
              <a:t>انقر لتحرير أنماط النص الرئيسي</a:t>
            </a:r>
          </a:p>
          <a:p>
            <a:pPr lvl="1" algn="r" rtl="1"/>
            <a:r>
              <a:rPr lang="ar-SA"/>
              <a:t>المستوى الثاني</a:t>
            </a:r>
          </a:p>
          <a:p>
            <a:pPr lvl="2" algn="r" rtl="1"/>
            <a:r>
              <a:rPr lang="ar-SA"/>
              <a:t>المستوى الثالث</a:t>
            </a:r>
          </a:p>
          <a:p>
            <a:pPr lvl="3" algn="r" rtl="1"/>
            <a:r>
              <a:rPr lang="ar-SA"/>
              <a:t>المستوى الرابع</a:t>
            </a:r>
          </a:p>
          <a:p>
            <a:pPr lvl="4" algn="r" rtl="1"/>
            <a:r>
              <a:rPr lang="ar-SA"/>
              <a:t>المستوى الخامس</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1" anchor="b"/>
          <a:lstStyle>
            <a:lvl1pPr algn="r" latinLnBrk="0">
              <a:defRPr lang="ar-SA" sz="1200"/>
            </a:lvl1pPr>
          </a:lstStyle>
          <a:p>
            <a:pPr algn="r" rtl="1"/>
            <a:endParaRPr lang="ar-S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1" anchor="b"/>
          <a:lstStyle>
            <a:lvl1pPr algn="r" latinLnBrk="0">
              <a:defRPr lang="ar-SA" sz="1200"/>
            </a:lvl1pPr>
          </a:lstStyle>
          <a:p>
            <a:fld id="{75693FD4-8F83-4EF7-AC3F-0DC0388986B0}" type="slidenum">
              <a:pPr algn="r" rtl="1"/>
              <a:t>‹#›</a:t>
            </a:fld>
            <a:endParaRPr lang="ar-SA"/>
          </a:p>
        </p:txBody>
      </p:sp>
    </p:spTree>
    <p:extLst>
      <p:ext uri="{BB962C8B-B14F-4D97-AF65-F5344CB8AC3E}">
        <p14:creationId xmlns:p14="http://schemas.microsoft.com/office/powerpoint/2010/main" val="1474123361"/>
      </p:ext>
    </p:extLst>
  </p:cSld>
  <p:clrMap bg1="lt1" tx1="dk1" bg2="lt2" tx2="dk2" accent1="accent1" accent2="accent2" accent3="accent3" accent4="accent4" accent5="accent5" accent6="accent6" hlink="hlink" folHlink="folHlink"/>
  <p:notesStyle>
    <a:lvl1pPr marL="0" algn="r" defTabSz="914400" rtl="0" eaLnBrk="1" latinLnBrk="0" hangingPunct="1">
      <a:defRPr lang="ar-SA" sz="1200" kern="1200">
        <a:solidFill>
          <a:schemeClr val="tx1"/>
        </a:solidFill>
        <a:latin typeface="+mn-lt"/>
        <a:ea typeface="+mn-ea"/>
        <a:cs typeface="+mn-cs"/>
      </a:defRPr>
    </a:lvl1pPr>
    <a:lvl2pPr marL="457200" algn="r" defTabSz="914400" rtl="0" eaLnBrk="1" latinLnBrk="0" hangingPunct="1">
      <a:defRPr lang="ar-SA" sz="1200" kern="1200">
        <a:solidFill>
          <a:schemeClr val="tx1"/>
        </a:solidFill>
        <a:latin typeface="+mn-lt"/>
        <a:ea typeface="+mn-ea"/>
        <a:cs typeface="+mn-cs"/>
      </a:defRPr>
    </a:lvl2pPr>
    <a:lvl3pPr marL="914400" algn="r" defTabSz="914400" rtl="0" eaLnBrk="1" latinLnBrk="0" hangingPunct="1">
      <a:defRPr lang="ar-SA" sz="1200" kern="1200">
        <a:solidFill>
          <a:schemeClr val="tx1"/>
        </a:solidFill>
        <a:latin typeface="+mn-lt"/>
        <a:ea typeface="+mn-ea"/>
        <a:cs typeface="+mn-cs"/>
      </a:defRPr>
    </a:lvl3pPr>
    <a:lvl4pPr marL="1371600" algn="r" defTabSz="914400" rtl="0" eaLnBrk="1" latinLnBrk="0" hangingPunct="1">
      <a:defRPr lang="ar-SA" sz="1200" kern="1200">
        <a:solidFill>
          <a:schemeClr val="tx1"/>
        </a:solidFill>
        <a:latin typeface="+mn-lt"/>
        <a:ea typeface="+mn-ea"/>
        <a:cs typeface="+mn-cs"/>
      </a:defRPr>
    </a:lvl4pPr>
    <a:lvl5pPr marL="1828800" algn="r" defTabSz="914400" rtl="0" eaLnBrk="1" latinLnBrk="0" hangingPunct="1">
      <a:defRPr lang="ar-SA" sz="1200" kern="1200">
        <a:solidFill>
          <a:schemeClr val="tx1"/>
        </a:solidFill>
        <a:latin typeface="+mn-lt"/>
        <a:ea typeface="+mn-ea"/>
        <a:cs typeface="+mn-cs"/>
      </a:defRPr>
    </a:lvl5pPr>
    <a:lvl6pPr marL="2286000" algn="r" defTabSz="914400" rtl="0" eaLnBrk="1" latinLnBrk="0" hangingPunct="1">
      <a:defRPr lang="ar-SA" sz="1200" kern="1200">
        <a:solidFill>
          <a:schemeClr val="tx1"/>
        </a:solidFill>
        <a:latin typeface="+mn-lt"/>
        <a:ea typeface="+mn-ea"/>
        <a:cs typeface="+mn-cs"/>
      </a:defRPr>
    </a:lvl6pPr>
    <a:lvl7pPr marL="2743200" algn="r" defTabSz="914400" rtl="0" eaLnBrk="1" latinLnBrk="0" hangingPunct="1">
      <a:defRPr lang="ar-SA" sz="1200" kern="1200">
        <a:solidFill>
          <a:schemeClr val="tx1"/>
        </a:solidFill>
        <a:latin typeface="+mn-lt"/>
        <a:ea typeface="+mn-ea"/>
        <a:cs typeface="+mn-cs"/>
      </a:defRPr>
    </a:lvl7pPr>
    <a:lvl8pPr marL="3200400" algn="r" defTabSz="914400" rtl="0" eaLnBrk="1" latinLnBrk="0" hangingPunct="1">
      <a:defRPr lang="ar-SA" sz="1200" kern="1200">
        <a:solidFill>
          <a:schemeClr val="tx1"/>
        </a:solidFill>
        <a:latin typeface="+mn-lt"/>
        <a:ea typeface="+mn-ea"/>
        <a:cs typeface="+mn-cs"/>
      </a:defRPr>
    </a:lvl8pPr>
    <a:lvl9pPr marL="3657600" algn="r" defTabSz="914400" rtl="0" eaLnBrk="1" latinLnBrk="0" hangingPunct="1">
      <a:defRPr lang="ar-SA"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he-IL" sz="1200" b="0" i="0" u="none" strike="noStrike" kern="1200" baseline="0" dirty="0" smtClean="0">
                <a:solidFill>
                  <a:schemeClr val="tx1"/>
                </a:solidFill>
                <a:latin typeface="+mn-lt"/>
                <a:ea typeface="+mn-ea"/>
                <a:cs typeface="+mn-cs"/>
              </a:rPr>
              <a:t>ניתן להשתמש בתבנית זו כקובץ התחלתי להצגת חומרי הדרכה בסביבת קבוצה.</a:t>
            </a:r>
          </a:p>
          <a:p>
            <a:pPr rtl="1"/>
            <a:endParaRPr lang="he-IL" sz="1200" b="0" i="0" u="none" strike="noStrike" kern="1200" baseline="0" dirty="0" smtClean="0">
              <a:solidFill>
                <a:schemeClr val="tx1"/>
              </a:solidFill>
              <a:latin typeface="+mn-lt"/>
              <a:ea typeface="+mn-ea"/>
              <a:cs typeface="+mn-cs"/>
            </a:endParaRPr>
          </a:p>
          <a:p>
            <a:pPr rtl="1"/>
            <a:r>
              <a:rPr lang="he-IL" sz="1200" b="1" i="0" u="none" strike="noStrike" kern="1200" baseline="0" dirty="0" smtClean="0">
                <a:solidFill>
                  <a:schemeClr val="tx1"/>
                </a:solidFill>
                <a:latin typeface="+mn-lt"/>
                <a:ea typeface="+mn-ea"/>
                <a:cs typeface="+mn-cs"/>
              </a:rPr>
              <a:t>מקטעים</a:t>
            </a:r>
            <a:endParaRPr lang="he-IL" sz="1200" b="0" i="0" u="none" strike="noStrike" kern="1200" baseline="0" dirty="0" smtClean="0">
              <a:solidFill>
                <a:schemeClr val="tx1"/>
              </a:solidFill>
              <a:latin typeface="+mn-lt"/>
              <a:ea typeface="+mn-ea"/>
              <a:cs typeface="+mn-cs"/>
            </a:endParaRPr>
          </a:p>
          <a:p>
            <a:pPr rtl="1"/>
            <a:r>
              <a:rPr lang="he-IL" sz="1200" b="0" i="0" u="none" strike="noStrike" kern="1200" baseline="0" dirty="0" smtClean="0">
                <a:solidFill>
                  <a:schemeClr val="tx1"/>
                </a:solidFill>
                <a:latin typeface="+mn-lt"/>
                <a:ea typeface="+mn-ea"/>
                <a:cs typeface="+mn-cs"/>
              </a:rPr>
              <a:t>לחץ באמצעות לחצן העכבר הימני על שקופית כדי להוסיף מקטעים. מקטעים יכולים לסייע בארגון השקופיות שלך או להקל את שיתוף הפעולה בין עורכים מרובים.</a:t>
            </a:r>
          </a:p>
          <a:p>
            <a:pPr rtl="1"/>
            <a:endParaRPr lang="he-IL" sz="1200" b="1" i="0" u="none" strike="noStrike" kern="1200" baseline="0" dirty="0" smtClean="0">
              <a:solidFill>
                <a:schemeClr val="tx1"/>
              </a:solidFill>
              <a:latin typeface="+mn-lt"/>
              <a:ea typeface="+mn-ea"/>
              <a:cs typeface="+mn-cs"/>
            </a:endParaRPr>
          </a:p>
          <a:p>
            <a:pPr rtl="1"/>
            <a:r>
              <a:rPr lang="he-IL" sz="1200" b="1" i="0" u="none" strike="noStrike" kern="1200" baseline="0" dirty="0" smtClean="0">
                <a:solidFill>
                  <a:schemeClr val="tx1"/>
                </a:solidFill>
                <a:latin typeface="+mn-lt"/>
                <a:ea typeface="+mn-ea"/>
                <a:cs typeface="+mn-cs"/>
              </a:rPr>
              <a:t>הערות</a:t>
            </a:r>
          </a:p>
          <a:p>
            <a:pPr rtl="1"/>
            <a:r>
              <a:rPr lang="he-IL" sz="1200" b="0" i="0" u="none" strike="noStrike" kern="1200" baseline="0" dirty="0" smtClean="0">
                <a:solidFill>
                  <a:schemeClr val="tx1"/>
                </a:solidFill>
                <a:latin typeface="+mn-lt"/>
                <a:ea typeface="+mn-ea"/>
                <a:cs typeface="+mn-cs"/>
              </a:rPr>
              <a:t>השתמש במקטע 'הערות' עבור הערות העברה או כדי לספק פרטים נוספים עבור הקהל. הצג הערות אלה בתצוגת מצגת במהלך המצגת שלך. </a:t>
            </a:r>
          </a:p>
          <a:p>
            <a:pPr rtl="1"/>
            <a:r>
              <a:rPr lang="he-IL" sz="1200" b="0" i="0" u="none" strike="noStrike" kern="1200" baseline="0" dirty="0" smtClean="0">
                <a:solidFill>
                  <a:schemeClr val="tx1"/>
                </a:solidFill>
                <a:latin typeface="+mn-lt"/>
                <a:ea typeface="+mn-ea"/>
                <a:cs typeface="+mn-cs"/>
              </a:rPr>
              <a:t>שים לב לגודל הגופן (חשוב עבור נגישות, ניראות, צילום בווידאו וייצור מקוון)</a:t>
            </a:r>
          </a:p>
          <a:p>
            <a:pPr rtl="1"/>
            <a:endParaRPr lang="he-IL" sz="1200" b="0" i="0" u="none" strike="noStrike" kern="1200" baseline="0" dirty="0" smtClean="0">
              <a:solidFill>
                <a:schemeClr val="tx1"/>
              </a:solidFill>
              <a:latin typeface="+mn-lt"/>
              <a:ea typeface="+mn-ea"/>
              <a:cs typeface="+mn-cs"/>
            </a:endParaRPr>
          </a:p>
          <a:p>
            <a:pPr rtl="1"/>
            <a:r>
              <a:rPr lang="he-IL" sz="1200" b="1" i="0" u="none" strike="noStrike" kern="1200" baseline="0" dirty="0" smtClean="0">
                <a:solidFill>
                  <a:schemeClr val="tx1"/>
                </a:solidFill>
                <a:latin typeface="+mn-lt"/>
                <a:ea typeface="+mn-ea"/>
                <a:cs typeface="+mn-cs"/>
              </a:rPr>
              <a:t>צבעים מתואמים </a:t>
            </a:r>
          </a:p>
          <a:p>
            <a:pPr rtl="1"/>
            <a:r>
              <a:rPr lang="he-IL" sz="1200" b="0" i="0" u="none" strike="noStrike" kern="1200" baseline="0" dirty="0" smtClean="0">
                <a:solidFill>
                  <a:schemeClr val="tx1"/>
                </a:solidFill>
                <a:latin typeface="+mn-lt"/>
                <a:ea typeface="+mn-ea"/>
                <a:cs typeface="+mn-cs"/>
              </a:rPr>
              <a:t>הקדש תשומת לב מיוחדת לגרפים, תרשימים ותיבות טקסט. </a:t>
            </a:r>
          </a:p>
          <a:p>
            <a:pPr rtl="1"/>
            <a:r>
              <a:rPr lang="he-IL" sz="1200" b="0" i="0" u="none" strike="noStrike" kern="1200" baseline="0" dirty="0" smtClean="0">
                <a:solidFill>
                  <a:schemeClr val="tx1"/>
                </a:solidFill>
                <a:latin typeface="+mn-lt"/>
                <a:ea typeface="+mn-ea"/>
                <a:cs typeface="+mn-cs"/>
              </a:rPr>
              <a:t>קח בחשבון את העובדה שהמשתתפים ידפיסו בשחור- לבן או בגווני אפור. בצע הדפסת בדיקה כדי לוודא שהצבעים שלך מוצגים כראוי בעת הדפסה בשחור-לבן מלא ובגווני אפור.</a:t>
            </a:r>
          </a:p>
          <a:p>
            <a:pPr rtl="1"/>
            <a:endParaRPr lang="he-IL" sz="1200" b="0" i="0" u="none" strike="noStrike" kern="1200" baseline="0" dirty="0" smtClean="0">
              <a:solidFill>
                <a:schemeClr val="tx1"/>
              </a:solidFill>
              <a:latin typeface="+mn-lt"/>
              <a:ea typeface="+mn-ea"/>
              <a:cs typeface="+mn-cs"/>
            </a:endParaRPr>
          </a:p>
          <a:p>
            <a:pPr rtl="1"/>
            <a:r>
              <a:rPr lang="he-IL" sz="1200" b="1" i="0" u="none" strike="noStrike" kern="1200" baseline="0" dirty="0" smtClean="0">
                <a:solidFill>
                  <a:schemeClr val="tx1"/>
                </a:solidFill>
                <a:latin typeface="+mn-lt"/>
                <a:ea typeface="+mn-ea"/>
                <a:cs typeface="+mn-cs"/>
              </a:rPr>
              <a:t>גרפיקה, טבלאות וגרפים</a:t>
            </a:r>
          </a:p>
          <a:p>
            <a:pPr rtl="1"/>
            <a:r>
              <a:rPr lang="he-IL" sz="1200" b="0" i="0" u="none" strike="noStrike" kern="1200" baseline="0" dirty="0" smtClean="0">
                <a:solidFill>
                  <a:schemeClr val="tx1"/>
                </a:solidFill>
                <a:latin typeface="+mn-lt"/>
                <a:ea typeface="+mn-ea"/>
                <a:cs typeface="+mn-cs"/>
              </a:rPr>
              <a:t>שמור על פשטות: אם הדבר אפשרי, השתמש בסגנונות ובצבעים עקביים שאינם מסיחים את הדעת.</a:t>
            </a:r>
          </a:p>
          <a:p>
            <a:pPr rtl="1"/>
            <a:r>
              <a:rPr lang="he-IL" sz="1200" b="0" i="0" u="none" strike="noStrike" kern="1200" baseline="0" dirty="0" smtClean="0">
                <a:solidFill>
                  <a:schemeClr val="tx1"/>
                </a:solidFill>
                <a:latin typeface="+mn-lt"/>
                <a:ea typeface="+mn-ea"/>
                <a:cs typeface="+mn-cs"/>
              </a:rPr>
              <a:t>סמן בתוויות את כל הגרפים והטבלאות.</a:t>
            </a:r>
          </a:p>
        </p:txBody>
      </p:sp>
      <p:sp>
        <p:nvSpPr>
          <p:cNvPr id="4" name="Slide Number Placeholder 3"/>
          <p:cNvSpPr>
            <a:spLocks noGrp="1"/>
          </p:cNvSpPr>
          <p:nvPr>
            <p:ph type="sldNum" sz="quarter" idx="10"/>
          </p:nvPr>
        </p:nvSpPr>
        <p:spPr/>
        <p:txBody>
          <a:bodyPr/>
          <a:lstStyle/>
          <a:p>
            <a:fld id="{EC6EAC7D-5A89-47C2-8ABA-56C9C2DEF7A4}" type="slidenum">
              <a:rPr lang="ar-SA" smtClean="0"/>
              <a:pPr algn="r" rtl="1"/>
              <a:t>1</a:t>
            </a:fld>
            <a:endParaRPr lang="ar-SA"/>
          </a:p>
        </p:txBody>
      </p:sp>
    </p:spTree>
    <p:extLst>
      <p:ext uri="{BB962C8B-B14F-4D97-AF65-F5344CB8AC3E}">
        <p14:creationId xmlns:p14="http://schemas.microsoft.com/office/powerpoint/2010/main" val="65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1"/>
            <a:r>
              <a:rPr lang="he-IL" sz="1200" b="0" i="0" u="none" strike="noStrike" kern="1200" baseline="0" dirty="0" smtClean="0">
                <a:solidFill>
                  <a:schemeClr val="tx1"/>
                </a:solidFill>
                <a:latin typeface="+mn-lt"/>
                <a:ea typeface="+mn-ea"/>
                <a:cs typeface="+mn-cs"/>
              </a:rPr>
              <a:t>סקור בקצרה את המצגת. תתאר את הנקודה המרכזית במצגת ומדוע היא חשובה.</a:t>
            </a:r>
          </a:p>
          <a:p>
            <a:pPr rtl="1"/>
            <a:r>
              <a:rPr lang="he-IL" sz="1200" b="0" i="0" u="none" strike="noStrike" kern="1200" baseline="0" dirty="0" smtClean="0">
                <a:solidFill>
                  <a:schemeClr val="tx1"/>
                </a:solidFill>
                <a:latin typeface="+mn-lt"/>
                <a:ea typeface="+mn-ea"/>
                <a:cs typeface="+mn-cs"/>
              </a:rPr>
              <a:t>הצג כל אחד מהנושאים המרכזיים.</a:t>
            </a:r>
          </a:p>
          <a:p>
            <a:pPr rtl="1"/>
            <a:r>
              <a:rPr lang="he-IL" sz="1200" b="0" i="0" u="none" strike="noStrike" kern="1200" baseline="0" dirty="0" smtClean="0">
                <a:solidFill>
                  <a:schemeClr val="tx1"/>
                </a:solidFill>
                <a:latin typeface="+mn-lt"/>
                <a:ea typeface="+mn-ea"/>
                <a:cs typeface="+mn-cs"/>
              </a:rPr>
              <a:t>כדי לספק מפת דרכים עבור הקהל, באפשרותך לחזור על שקופית סקירה זו במהלך המצגת, תוך הדגשת הנושא המסוים הבא שתדון בו.</a:t>
            </a:r>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2</a:t>
            </a:fld>
            <a:endParaRPr lang="ar-SA"/>
          </a:p>
        </p:txBody>
      </p:sp>
    </p:spTree>
    <p:extLst>
      <p:ext uri="{BB962C8B-B14F-4D97-AF65-F5344CB8AC3E}">
        <p14:creationId xmlns:p14="http://schemas.microsoft.com/office/powerpoint/2010/main" val="3799579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1"/>
            <a:r>
              <a:rPr lang="he-IL" sz="1200" b="0" i="0" u="none" strike="noStrike" kern="1200" baseline="0" dirty="0" smtClean="0">
                <a:solidFill>
                  <a:schemeClr val="tx1"/>
                </a:solidFill>
                <a:latin typeface="+mn-lt"/>
                <a:ea typeface="+mn-ea"/>
                <a:cs typeface="+mn-cs"/>
              </a:rPr>
              <a:t>סקור בקצרה את המצגת. תתאר את הנקודה המרכזית במצגת ומדוע היא חשובה.</a:t>
            </a:r>
          </a:p>
          <a:p>
            <a:pPr rtl="1"/>
            <a:r>
              <a:rPr lang="he-IL" sz="1200" b="0" i="0" u="none" strike="noStrike" kern="1200" baseline="0" dirty="0" smtClean="0">
                <a:solidFill>
                  <a:schemeClr val="tx1"/>
                </a:solidFill>
                <a:latin typeface="+mn-lt"/>
                <a:ea typeface="+mn-ea"/>
                <a:cs typeface="+mn-cs"/>
              </a:rPr>
              <a:t>הצג כל אחד מהנושאים המרכזיים.</a:t>
            </a:r>
          </a:p>
          <a:p>
            <a:pPr rtl="1"/>
            <a:r>
              <a:rPr lang="he-IL" sz="1200" b="0" i="0" u="none" strike="noStrike" kern="1200" baseline="0" dirty="0" smtClean="0">
                <a:solidFill>
                  <a:schemeClr val="tx1"/>
                </a:solidFill>
                <a:latin typeface="+mn-lt"/>
                <a:ea typeface="+mn-ea"/>
                <a:cs typeface="+mn-cs"/>
              </a:rPr>
              <a:t>כדי לספק מפת דרכים עבור הקהל, באפשרותך לחזור על שקופית סקירה זו במהלך המצגת, תוך הדגשת הנושא המסוים הבא שתדון בו.</a:t>
            </a:r>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3</a:t>
            </a:fld>
            <a:endParaRPr lang="ar-SA"/>
          </a:p>
        </p:txBody>
      </p:sp>
    </p:spTree>
    <p:extLst>
      <p:ext uri="{BB962C8B-B14F-4D97-AF65-F5344CB8AC3E}">
        <p14:creationId xmlns:p14="http://schemas.microsoft.com/office/powerpoint/2010/main" val="3994693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1"/>
            <a:r>
              <a:rPr lang="he-IL" sz="1200" b="0" i="0" u="none" strike="noStrike" kern="1200" baseline="0" dirty="0" smtClean="0">
                <a:solidFill>
                  <a:schemeClr val="tx1"/>
                </a:solidFill>
                <a:latin typeface="+mn-lt"/>
                <a:ea typeface="+mn-ea"/>
                <a:cs typeface="+mn-cs"/>
              </a:rPr>
              <a:t>סקור בקצרה את המצגת. תתאר את הנקודה המרכזית במצגת ומדוע היא חשובה.</a:t>
            </a:r>
          </a:p>
          <a:p>
            <a:pPr rtl="1"/>
            <a:r>
              <a:rPr lang="he-IL" sz="1200" b="0" i="0" u="none" strike="noStrike" kern="1200" baseline="0" dirty="0" smtClean="0">
                <a:solidFill>
                  <a:schemeClr val="tx1"/>
                </a:solidFill>
                <a:latin typeface="+mn-lt"/>
                <a:ea typeface="+mn-ea"/>
                <a:cs typeface="+mn-cs"/>
              </a:rPr>
              <a:t>הצג כל אחד מהנושאים המרכזיים.</a:t>
            </a:r>
          </a:p>
          <a:p>
            <a:pPr rtl="1"/>
            <a:r>
              <a:rPr lang="he-IL" sz="1200" b="0" i="0" u="none" strike="noStrike" kern="1200" baseline="0" dirty="0" smtClean="0">
                <a:solidFill>
                  <a:schemeClr val="tx1"/>
                </a:solidFill>
                <a:latin typeface="+mn-lt"/>
                <a:ea typeface="+mn-ea"/>
                <a:cs typeface="+mn-cs"/>
              </a:rPr>
              <a:t>כדי לספק מפת דרכים עבור הקהל, באפשרותך לחזור על שקופית סקירה זו במהלך המצגת, תוך הדגשת הנושא המסוים הבא שתדון בו.</a:t>
            </a:r>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4</a:t>
            </a:fld>
            <a:endParaRPr lang="ar-SA"/>
          </a:p>
        </p:txBody>
      </p:sp>
    </p:spTree>
    <p:extLst>
      <p:ext uri="{BB962C8B-B14F-4D97-AF65-F5344CB8AC3E}">
        <p14:creationId xmlns:p14="http://schemas.microsoft.com/office/powerpoint/2010/main" val="4055079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1"/>
            <a:r>
              <a:rPr lang="he-IL" sz="1200" b="0" i="0" u="none" strike="noStrike" kern="1200" baseline="0" dirty="0" smtClean="0">
                <a:solidFill>
                  <a:schemeClr val="tx1"/>
                </a:solidFill>
                <a:latin typeface="+mn-lt"/>
                <a:ea typeface="+mn-ea"/>
                <a:cs typeface="+mn-cs"/>
              </a:rPr>
              <a:t>סקור בקצרה את המצגת. תתאר את הנקודה המרכזית במצגת ומדוע היא חשובה.</a:t>
            </a:r>
          </a:p>
          <a:p>
            <a:pPr rtl="1"/>
            <a:r>
              <a:rPr lang="he-IL" sz="1200" b="0" i="0" u="none" strike="noStrike" kern="1200" baseline="0" dirty="0" smtClean="0">
                <a:solidFill>
                  <a:schemeClr val="tx1"/>
                </a:solidFill>
                <a:latin typeface="+mn-lt"/>
                <a:ea typeface="+mn-ea"/>
                <a:cs typeface="+mn-cs"/>
              </a:rPr>
              <a:t>הצג כל אחד מהנושאים המרכזיים.</a:t>
            </a:r>
          </a:p>
          <a:p>
            <a:pPr rtl="1"/>
            <a:r>
              <a:rPr lang="he-IL" sz="1200" b="0" i="0" u="none" strike="noStrike" kern="1200" baseline="0" dirty="0" smtClean="0">
                <a:solidFill>
                  <a:schemeClr val="tx1"/>
                </a:solidFill>
                <a:latin typeface="+mn-lt"/>
                <a:ea typeface="+mn-ea"/>
                <a:cs typeface="+mn-cs"/>
              </a:rPr>
              <a:t>כדי לספק מפת דרכים עבור הקהל, באפשרותך לחזור על שקופית סקירה זו במהלך המצגת, תוך הדגשת הנושא המסוים הבא שתדון בו.</a:t>
            </a:r>
          </a:p>
        </p:txBody>
      </p:sp>
      <p:sp>
        <p:nvSpPr>
          <p:cNvPr id="4" name="Slide Number Placeholder 3"/>
          <p:cNvSpPr>
            <a:spLocks noGrp="1"/>
          </p:cNvSpPr>
          <p:nvPr>
            <p:ph type="sldNum" sz="quarter" idx="10"/>
          </p:nvPr>
        </p:nvSpPr>
        <p:spPr/>
        <p:txBody>
          <a:bodyPr/>
          <a:lstStyle/>
          <a:p>
            <a:pPr algn="r" rtl="1"/>
            <a:fld id="{EC6EAC7D-5A89-47C2-8ABA-56C9C2DEF7A4}" type="slidenum">
              <a:rPr lang="ar-SA" smtClean="0"/>
              <a:pPr algn="r" rtl="1"/>
              <a:t>5</a:t>
            </a:fld>
            <a:endParaRPr lang="ar-SA"/>
          </a:p>
        </p:txBody>
      </p:sp>
    </p:spTree>
    <p:extLst>
      <p:ext uri="{BB962C8B-B14F-4D97-AF65-F5344CB8AC3E}">
        <p14:creationId xmlns:p14="http://schemas.microsoft.com/office/powerpoint/2010/main" val="1585970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he-IL" sz="1200" b="0" i="0" u="none" strike="noStrike" kern="1200" baseline="0" dirty="0" smtClean="0">
                <a:solidFill>
                  <a:schemeClr val="tx1"/>
                </a:solidFill>
                <a:latin typeface="+mn-lt"/>
                <a:ea typeface="+mn-ea"/>
                <a:cs typeface="+mn-cs"/>
              </a:rPr>
              <a:t>השתמש בכותרת מקטע עבור כל אחד מהנושאים, כדי שהמעבר ביניהם יהיה ברור לקהל. </a:t>
            </a:r>
          </a:p>
          <a:p>
            <a:pPr rtl="1"/>
            <a:endParaRPr lang="he-IL"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lgn="r" rtl="1"/>
            <a:fld id="{75693FD4-8F83-4EF7-AC3F-0DC0388986B0}" type="slidenum">
              <a:rPr lang="ar-SA" smtClean="0"/>
              <a:pPr algn="r" rtl="1"/>
              <a:t>9</a:t>
            </a:fld>
            <a:endParaRPr lang="ar-SA" dirty="0"/>
          </a:p>
        </p:txBody>
      </p:sp>
    </p:spTree>
    <p:extLst>
      <p:ext uri="{BB962C8B-B14F-4D97-AF65-F5344CB8AC3E}">
        <p14:creationId xmlns:p14="http://schemas.microsoft.com/office/powerpoint/2010/main" val="12396429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شريحة عنوان">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304800" y="2286000"/>
            <a:ext cx="6180224" cy="1470025"/>
          </a:xfrm>
        </p:spPr>
        <p:txBody>
          <a:bodyPr anchor="t"/>
          <a:lstStyle>
            <a:lvl1pPr algn="r" eaLnBrk="1" latinLnBrk="0" hangingPunct="1">
              <a:defRPr kumimoji="0" lang="ar-SA" b="1" cap="small" baseline="0">
                <a:solidFill>
                  <a:srgbClr val="003300"/>
                </a:solidFill>
              </a:defRPr>
            </a:lvl1pPr>
          </a:lstStyle>
          <a:p>
            <a:pPr algn="r" rtl="1"/>
            <a:r>
              <a:rPr kumimoji="0" lang="ar-SA"/>
              <a:t>انقر لتحرير نمط العنوان الرئيسي</a:t>
            </a:r>
          </a:p>
        </p:txBody>
      </p:sp>
      <p:sp>
        <p:nvSpPr>
          <p:cNvPr id="3" name="Subtitle 2"/>
          <p:cNvSpPr>
            <a:spLocks noGrp="1"/>
          </p:cNvSpPr>
          <p:nvPr>
            <p:ph type="subTitle" idx="1"/>
          </p:nvPr>
        </p:nvSpPr>
        <p:spPr>
          <a:xfrm>
            <a:off x="304800" y="4038600"/>
            <a:ext cx="4772528" cy="990600"/>
          </a:xfrm>
        </p:spPr>
        <p:txBody>
          <a:bodyPr>
            <a:normAutofit/>
          </a:bodyPr>
          <a:lstStyle>
            <a:lvl1pPr marL="0" indent="0" algn="r" eaLnBrk="1" latinLnBrk="0" hangingPunct="1">
              <a:buNone/>
              <a:defRPr kumimoji="0" lang="ar-SA" sz="2000" b="0">
                <a:solidFill>
                  <a:schemeClr val="tx1"/>
                </a:solidFill>
                <a:latin typeface="Georgia" pitchFamily="18" charset="0"/>
              </a:defRPr>
            </a:lvl1pPr>
            <a:lvl2pPr marL="457200" indent="0" algn="r" eaLnBrk="1" latinLnBrk="0" hangingPunct="1">
              <a:buNone/>
              <a:defRPr kumimoji="0" lang="ar-SA">
                <a:solidFill>
                  <a:schemeClr val="tx1">
                    <a:tint val="75000"/>
                  </a:schemeClr>
                </a:solidFill>
              </a:defRPr>
            </a:lvl2pPr>
            <a:lvl3pPr marL="914400" indent="0" algn="r" eaLnBrk="1" latinLnBrk="0" hangingPunct="1">
              <a:buNone/>
              <a:defRPr kumimoji="0" lang="ar-SA">
                <a:solidFill>
                  <a:schemeClr val="tx1">
                    <a:tint val="75000"/>
                  </a:schemeClr>
                </a:solidFill>
              </a:defRPr>
            </a:lvl3pPr>
            <a:lvl4pPr marL="1371600" indent="0" algn="r" eaLnBrk="1" latinLnBrk="0" hangingPunct="1">
              <a:buNone/>
              <a:defRPr kumimoji="0" lang="ar-SA">
                <a:solidFill>
                  <a:schemeClr val="tx1">
                    <a:tint val="75000"/>
                  </a:schemeClr>
                </a:solidFill>
              </a:defRPr>
            </a:lvl4pPr>
            <a:lvl5pPr marL="1828800" indent="0" algn="r" eaLnBrk="1" latinLnBrk="0" hangingPunct="1">
              <a:buNone/>
              <a:defRPr kumimoji="0" lang="ar-SA">
                <a:solidFill>
                  <a:schemeClr val="tx1">
                    <a:tint val="75000"/>
                  </a:schemeClr>
                </a:solidFill>
              </a:defRPr>
            </a:lvl5pPr>
            <a:lvl6pPr marL="2286000" indent="0" algn="r" eaLnBrk="1" latinLnBrk="0" hangingPunct="1">
              <a:buNone/>
              <a:defRPr kumimoji="0" lang="ar-SA">
                <a:solidFill>
                  <a:schemeClr val="tx1">
                    <a:tint val="75000"/>
                  </a:schemeClr>
                </a:solidFill>
              </a:defRPr>
            </a:lvl6pPr>
            <a:lvl7pPr marL="2743200" indent="0" algn="r" eaLnBrk="1" latinLnBrk="0" hangingPunct="1">
              <a:buNone/>
              <a:defRPr kumimoji="0" lang="ar-SA">
                <a:solidFill>
                  <a:schemeClr val="tx1">
                    <a:tint val="75000"/>
                  </a:schemeClr>
                </a:solidFill>
              </a:defRPr>
            </a:lvl7pPr>
            <a:lvl8pPr marL="3200400" indent="0" algn="r" eaLnBrk="1" latinLnBrk="0" hangingPunct="1">
              <a:buNone/>
              <a:defRPr kumimoji="0" lang="ar-SA">
                <a:solidFill>
                  <a:schemeClr val="tx1">
                    <a:tint val="75000"/>
                  </a:schemeClr>
                </a:solidFill>
              </a:defRPr>
            </a:lvl8pPr>
            <a:lvl9pPr marL="3657600" indent="0" algn="r" eaLnBrk="1" latinLnBrk="0" hangingPunct="1">
              <a:buNone/>
              <a:defRPr kumimoji="0" lang="ar-SA">
                <a:solidFill>
                  <a:schemeClr val="tx1">
                    <a:tint val="75000"/>
                  </a:schemeClr>
                </a:solidFill>
              </a:defRPr>
            </a:lvl9pPr>
          </a:lstStyle>
          <a:p>
            <a:pPr algn="r" rtl="1" eaLnBrk="1" latinLnBrk="0" hangingPunct="1"/>
            <a:r>
              <a:rPr lang="he-IL" smtClean="0"/>
              <a:t>לחץ כדי לערוך סגנון כותרת משנה של תבנית בסיס</a:t>
            </a:r>
            <a:endParaRPr dirty="0"/>
          </a:p>
        </p:txBody>
      </p:sp>
      <p:pic>
        <p:nvPicPr>
          <p:cNvPr id="7" name="Picture 6"/>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flipH="1">
            <a:off x="5422382"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r" eaLnBrk="1" latinLnBrk="0" hangingPunct="1">
              <a:buNone/>
              <a:defRPr kumimoji="0" lang="ar-SA" sz="2000" baseline="0"/>
            </a:lvl1pPr>
          </a:lstStyle>
          <a:p>
            <a:pPr algn="r" rtl="1"/>
            <a:r>
              <a:rPr kumimoji="0" lang="ar-SA"/>
              <a:t>شعار الشركة</a:t>
            </a:r>
          </a:p>
        </p:txBody>
      </p:sp>
      <p:pic>
        <p:nvPicPr>
          <p:cNvPr id="8"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9"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flipH="1">
            <a:off x="5422382" y="1251"/>
            <a:ext cx="3721618" cy="6858000"/>
          </a:xfrm>
          <a:prstGeom prst="rect">
            <a:avLst/>
          </a:prstGeom>
        </p:spPr>
      </p:pic>
    </p:spTree>
    <p:extLst>
      <p:ext uri="{BB962C8B-B14F-4D97-AF65-F5344CB8AC3E}">
        <p14:creationId xmlns:p14="http://schemas.microsoft.com/office/powerpoint/2010/main" val="119062907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x">
  <p:cSld name="عنوان، ومحتوى، ونص">
    <p:spTree>
      <p:nvGrpSpPr>
        <p:cNvPr id="1" name=""/>
        <p:cNvGrpSpPr/>
        <p:nvPr/>
      </p:nvGrpSpPr>
      <p:grpSpPr>
        <a:xfrm>
          <a:off x="0" y="0"/>
          <a:ext cx="0" cy="0"/>
          <a:chOff x="0" y="0"/>
          <a:chExt cx="0" cy="0"/>
        </a:xfrm>
      </p:grpSpPr>
      <p:sp>
        <p:nvSpPr>
          <p:cNvPr id="2" name="Title 1"/>
          <p:cNvSpPr>
            <a:spLocks noGrp="1"/>
          </p:cNvSpPr>
          <p:nvPr>
            <p:ph type="title"/>
          </p:nvPr>
        </p:nvSpPr>
        <p:spPr>
          <a:xfrm>
            <a:off x="685800" y="355600"/>
            <a:ext cx="8194675" cy="1143000"/>
          </a:xfrm>
        </p:spPr>
        <p:txBody>
          <a:bodyPr/>
          <a:lstStyle/>
          <a:p>
            <a:pPr algn="r" rtl="1" eaLnBrk="1" latinLnBrk="0" hangingPunct="1"/>
            <a:r>
              <a:rPr lang="he-IL" smtClean="0"/>
              <a:t>לחץ כדי לערוך סגנון כותרת של תבנית בסיס</a:t>
            </a:r>
            <a:endParaRPr/>
          </a:p>
        </p:txBody>
      </p:sp>
      <p:sp>
        <p:nvSpPr>
          <p:cNvPr id="3" name="Content Placeholder 2"/>
          <p:cNvSpPr>
            <a:spLocks noGrp="1"/>
          </p:cNvSpPr>
          <p:nvPr>
            <p:ph sz="half" idx="1"/>
          </p:nvPr>
        </p:nvSpPr>
        <p:spPr>
          <a:xfrm>
            <a:off x="673100" y="1497013"/>
            <a:ext cx="3975100" cy="4759325"/>
          </a:xfrm>
        </p:spPr>
        <p:txBody>
          <a:bodyPr/>
          <a:lstStyle>
            <a:lvl4pPr algn="r" eaLnBrk="1" latinLnBrk="0" hangingPunct="1">
              <a:defRPr kumimoji="0" lang="ar-SA" baseline="0"/>
            </a:lvl4pPr>
          </a:lstStyle>
          <a:p>
            <a:pPr lvl="0" algn="r" rtl="1" eaLnBrk="1" latinLnBrk="0" hangingPunct="1"/>
            <a:r>
              <a:rPr lang="he-IL" smtClean="0"/>
              <a:t>ערוך סגנונות טקסט של תבנית בסיס</a:t>
            </a:r>
          </a:p>
          <a:p>
            <a:pPr lvl="1" algn="r" rtl="1" eaLnBrk="1" latinLnBrk="0" hangingPunct="1"/>
            <a:r>
              <a:rPr lang="he-IL" smtClean="0"/>
              <a:t>רמה שניה</a:t>
            </a:r>
          </a:p>
          <a:p>
            <a:pPr lvl="2" algn="r" rtl="1" eaLnBrk="1" latinLnBrk="0" hangingPunct="1"/>
            <a:r>
              <a:rPr lang="he-IL" smtClean="0"/>
              <a:t>רמה שלישית</a:t>
            </a:r>
          </a:p>
          <a:p>
            <a:pPr lvl="3" algn="r" rtl="1" eaLnBrk="1" latinLnBrk="0" hangingPunct="1"/>
            <a:r>
              <a:rPr lang="he-IL" smtClean="0"/>
              <a:t>רמה רביעית</a:t>
            </a:r>
          </a:p>
        </p:txBody>
      </p:sp>
      <p:sp>
        <p:nvSpPr>
          <p:cNvPr id="4" name="Text Placeholder 3"/>
          <p:cNvSpPr>
            <a:spLocks noGrp="1"/>
          </p:cNvSpPr>
          <p:nvPr>
            <p:ph type="body" sz="half" idx="2"/>
          </p:nvPr>
        </p:nvSpPr>
        <p:spPr>
          <a:xfrm>
            <a:off x="4937760" y="1497013"/>
            <a:ext cx="3977640" cy="4759325"/>
          </a:xfrm>
        </p:spPr>
        <p:txBody>
          <a:bodyPr/>
          <a:lstStyle>
            <a:lvl4pPr algn="r" eaLnBrk="1" latinLnBrk="0" hangingPunct="1">
              <a:defRPr kumimoji="0" lang="ar-SA" baseline="0"/>
            </a:lvl4pPr>
          </a:lstStyle>
          <a:p>
            <a:pPr lvl="0" algn="r" rtl="1" eaLnBrk="1" latinLnBrk="0" hangingPunct="1"/>
            <a:r>
              <a:rPr lang="he-IL" smtClean="0"/>
              <a:t>ערוך סגנונות טקסט של תבנית בסיס</a:t>
            </a:r>
          </a:p>
          <a:p>
            <a:pPr lvl="1" algn="r" rtl="1" eaLnBrk="1" latinLnBrk="0" hangingPunct="1"/>
            <a:r>
              <a:rPr lang="he-IL" smtClean="0"/>
              <a:t>רמה שניה</a:t>
            </a:r>
          </a:p>
          <a:p>
            <a:pPr lvl="2" algn="r" rtl="1" eaLnBrk="1" latinLnBrk="0" hangingPunct="1"/>
            <a:r>
              <a:rPr lang="he-IL" smtClean="0"/>
              <a:t>רמה שלישית</a:t>
            </a:r>
          </a:p>
          <a:p>
            <a:pPr lvl="3" algn="r" rtl="1" eaLnBrk="1" latinLnBrk="0" hangingPunct="1"/>
            <a:r>
              <a:rPr lang="he-IL" smtClean="0"/>
              <a:t>רמה רביעית</a:t>
            </a:r>
          </a:p>
        </p:txBody>
      </p:sp>
      <p:sp>
        <p:nvSpPr>
          <p:cNvPr id="5" name="Date Placeholder 3"/>
          <p:cNvSpPr>
            <a:spLocks noGrp="1"/>
          </p:cNvSpPr>
          <p:nvPr>
            <p:ph type="dt" sz="half" idx="10"/>
          </p:nvPr>
        </p:nvSpPr>
        <p:spPr>
          <a:xfrm>
            <a:off x="762000" y="6356350"/>
            <a:ext cx="2133600" cy="365125"/>
          </a:xfrm>
        </p:spPr>
        <p:txBody>
          <a:bodyPr/>
          <a:lstStyle/>
          <a:p>
            <a:pPr algn="r" rtl="1"/>
            <a:fld id="{757B281C-5159-4971-8228-52B9A72E9ED2}" type="datetimeFigureOut">
              <a:rPr lang="he-IL" smtClean="0"/>
              <a:pPr algn="r" rtl="1"/>
              <a:t>כ"א/אלול/תשע"ז</a:t>
            </a:fld>
            <a:endParaRPr kumimoji="0" lang="ar-SA"/>
          </a:p>
        </p:txBody>
      </p:sp>
      <p:sp>
        <p:nvSpPr>
          <p:cNvPr id="6" name="Footer Placeholder 4"/>
          <p:cNvSpPr>
            <a:spLocks noGrp="1"/>
          </p:cNvSpPr>
          <p:nvPr>
            <p:ph type="ftr" sz="quarter" idx="11"/>
          </p:nvPr>
        </p:nvSpPr>
        <p:spPr>
          <a:xfrm>
            <a:off x="3352800" y="6356350"/>
            <a:ext cx="2895600" cy="365125"/>
          </a:xfrm>
        </p:spPr>
        <p:txBody>
          <a:bodyPr/>
          <a:lstStyle/>
          <a:p>
            <a:pPr algn="r" rtl="1"/>
            <a:endParaRPr kumimoji="0" lang="ar-SA"/>
          </a:p>
        </p:txBody>
      </p:sp>
      <p:sp>
        <p:nvSpPr>
          <p:cNvPr id="7" name="Slide Number Placeholder 5"/>
          <p:cNvSpPr>
            <a:spLocks noGrp="1"/>
          </p:cNvSpPr>
          <p:nvPr>
            <p:ph type="sldNum" sz="quarter" idx="12"/>
          </p:nvPr>
        </p:nvSpPr>
        <p:spPr>
          <a:xfrm>
            <a:off x="6705600" y="6356350"/>
            <a:ext cx="2133600" cy="365125"/>
          </a:xfrm>
        </p:spPr>
        <p:txBody>
          <a:bodyPr/>
          <a:lstStyle/>
          <a:p>
            <a:fld id="{33D6E5A2-EC83-451F-A719-9AC1370DD5CF}" type="slidenum">
              <a:rPr lang="he-IL" smtClean="0"/>
              <a:pPr algn="r" rtl="1"/>
              <a:t>‹#›</a:t>
            </a:fld>
            <a:endParaRPr kumimoji="0" lang="he-IL"/>
          </a:p>
        </p:txBody>
      </p:sp>
    </p:spTree>
    <p:extLst>
      <p:ext uri="{BB962C8B-B14F-4D97-AF65-F5344CB8AC3E}">
        <p14:creationId xmlns:p14="http://schemas.microsoft.com/office/powerpoint/2010/main" val="1478921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latinLnBrk="0" hangingPunct="1"/>
            <a:r>
              <a:rPr lang="he-IL" smtClean="0"/>
              <a:t>לחץ כדי לערוך סגנון כותרת של תבנית בסיס</a:t>
            </a:r>
            <a:endParaRPr/>
          </a:p>
        </p:txBody>
      </p:sp>
      <p:sp>
        <p:nvSpPr>
          <p:cNvPr id="3" name="Date Placeholder 2"/>
          <p:cNvSpPr>
            <a:spLocks noGrp="1"/>
          </p:cNvSpPr>
          <p:nvPr>
            <p:ph type="dt" sz="half" idx="10"/>
          </p:nvPr>
        </p:nvSpPr>
        <p:spPr/>
        <p:txBody>
          <a:bodyPr/>
          <a:lstStyle/>
          <a:p>
            <a:pPr algn="r" rtl="1"/>
            <a:fld id="{757B281C-5159-4971-8228-52B9A72E9ED2}" type="datetimeFigureOut">
              <a:rPr lang="he-IL" smtClean="0"/>
              <a:pPr algn="r" rtl="1"/>
              <a:t>כ"א/אלול/תשע"ז</a:t>
            </a:fld>
            <a:endParaRPr kumimoji="0" lang="ar-SA"/>
          </a:p>
        </p:txBody>
      </p:sp>
      <p:sp>
        <p:nvSpPr>
          <p:cNvPr id="4" name="Footer Placeholder 3"/>
          <p:cNvSpPr>
            <a:spLocks noGrp="1"/>
          </p:cNvSpPr>
          <p:nvPr>
            <p:ph type="ftr" sz="quarter" idx="11"/>
          </p:nvPr>
        </p:nvSpPr>
        <p:spPr/>
        <p:txBody>
          <a:bodyPr/>
          <a:lstStyle/>
          <a:p>
            <a:pPr algn="r" rtl="1"/>
            <a:endParaRPr kumimoji="0" lang="ar-SA"/>
          </a:p>
        </p:txBody>
      </p:sp>
      <p:sp>
        <p:nvSpPr>
          <p:cNvPr id="5" name="Slide Number Placeholder 4"/>
          <p:cNvSpPr>
            <a:spLocks noGrp="1"/>
          </p:cNvSpPr>
          <p:nvPr>
            <p:ph type="sldNum" sz="quarter" idx="12"/>
          </p:nvPr>
        </p:nvSpPr>
        <p:spPr/>
        <p:txBody>
          <a:bodyPr/>
          <a:lstStyle/>
          <a:p>
            <a:fld id="{33D6E5A2-EC83-451F-A719-9AC1370DD5CF}" type="slidenum">
              <a:rPr lang="he-IL" smtClean="0"/>
              <a:pPr algn="r" rtl="1"/>
              <a:t>‹#›</a:t>
            </a:fld>
            <a:endParaRPr kumimoji="0" lang="he-IL"/>
          </a:p>
        </p:txBody>
      </p:sp>
    </p:spTree>
    <p:extLst>
      <p:ext uri="{BB962C8B-B14F-4D97-AF65-F5344CB8AC3E}">
        <p14:creationId xmlns:p14="http://schemas.microsoft.com/office/powerpoint/2010/main" val="6191143"/>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rtl="1"/>
            <a:fld id="{757B281C-5159-4971-8228-52B9A72E9ED2}" type="datetimeFigureOut">
              <a:rPr lang="he-IL" smtClean="0"/>
              <a:pPr algn="r" rtl="1"/>
              <a:t>כ"א/אלול/תשע"ז</a:t>
            </a:fld>
            <a:endParaRPr kumimoji="0" lang="ar-SA"/>
          </a:p>
        </p:txBody>
      </p:sp>
      <p:sp>
        <p:nvSpPr>
          <p:cNvPr id="3" name="Footer Placeholder 2"/>
          <p:cNvSpPr>
            <a:spLocks noGrp="1"/>
          </p:cNvSpPr>
          <p:nvPr>
            <p:ph type="ftr" sz="quarter" idx="11"/>
          </p:nvPr>
        </p:nvSpPr>
        <p:spPr/>
        <p:txBody>
          <a:bodyPr/>
          <a:lstStyle/>
          <a:p>
            <a:pPr algn="r" rtl="1"/>
            <a:endParaRPr kumimoji="0" lang="ar-SA"/>
          </a:p>
        </p:txBody>
      </p:sp>
      <p:sp>
        <p:nvSpPr>
          <p:cNvPr id="4" name="Slide Number Placeholder 3"/>
          <p:cNvSpPr>
            <a:spLocks noGrp="1"/>
          </p:cNvSpPr>
          <p:nvPr>
            <p:ph type="sldNum" sz="quarter" idx="12"/>
          </p:nvPr>
        </p:nvSpPr>
        <p:spPr/>
        <p:txBody>
          <a:bodyPr/>
          <a:lstStyle/>
          <a:p>
            <a:fld id="{33D6E5A2-EC83-451F-A719-9AC1370DD5CF}" type="slidenum">
              <a:rPr lang="he-IL" smtClean="0"/>
              <a:pPr algn="r" rtl="1"/>
              <a:t>‹#›</a:t>
            </a:fld>
            <a:endParaRPr kumimoji="0" lang="he-IL"/>
          </a:p>
        </p:txBody>
      </p:sp>
    </p:spTree>
    <p:extLst>
      <p:ext uri="{BB962C8B-B14F-4D97-AF65-F5344CB8AC3E}">
        <p14:creationId xmlns:p14="http://schemas.microsoft.com/office/powerpoint/2010/main" val="2155135265"/>
      </p:ext>
    </p:extLst>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الخلفية فقط">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pPr algn="r" rtl="1"/>
            <a:fld id="{757B281C-5159-4971-8228-52B9A72E9ED2}" type="datetimeFigureOut">
              <a:rPr lang="he-IL" smtClean="0"/>
              <a:pPr algn="r" rtl="1"/>
              <a:t>כ"א/אלול/תשע"ז</a:t>
            </a:fld>
            <a:endParaRPr kumimoji="0" lang="ar-SA"/>
          </a:p>
        </p:txBody>
      </p:sp>
      <p:sp>
        <p:nvSpPr>
          <p:cNvPr id="4" name="Footer Placeholder 4"/>
          <p:cNvSpPr>
            <a:spLocks noGrp="1"/>
          </p:cNvSpPr>
          <p:nvPr>
            <p:ph type="ftr" sz="quarter" idx="11"/>
          </p:nvPr>
        </p:nvSpPr>
        <p:spPr>
          <a:xfrm>
            <a:off x="3352800" y="6356350"/>
            <a:ext cx="2895600" cy="365125"/>
          </a:xfrm>
        </p:spPr>
        <p:txBody>
          <a:bodyPr/>
          <a:lstStyle/>
          <a:p>
            <a:pPr algn="r" rtl="1"/>
            <a:endParaRPr kumimoji="0" lang="ar-SA"/>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he-IL" smtClean="0"/>
              <a:pPr algn="r" rtl="1"/>
              <a:t>‹#›</a:t>
            </a:fld>
            <a:endParaRPr kumimoji="0" lang="he-IL"/>
          </a:p>
        </p:txBody>
      </p:sp>
      <p:pic>
        <p:nvPicPr>
          <p:cNvPr id="6"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Tree>
    <p:extLst>
      <p:ext uri="{BB962C8B-B14F-4D97-AF65-F5344CB8AC3E}">
        <p14:creationId xmlns:p14="http://schemas.microsoft.com/office/powerpoint/2010/main" val="817471054"/>
      </p:ext>
    </p:extLst>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שקופית כותרת">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pPr algn="r" rtl="1"/>
            <a:fld id="{757B281C-5159-4971-8228-52B9A72E9ED2}" type="datetimeFigureOut">
              <a:rPr lang="he-IL" smtClean="0"/>
              <a:pPr algn="r" rtl="1"/>
              <a:t>כ"א/אלול/תשע"ז</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fld id="{33D6E5A2-EC83-451F-A719-9AC1370DD5CF}" type="slidenum">
              <a:rPr lang="he-IL" smtClean="0"/>
              <a:pPr algn="r" rtl="1"/>
              <a:t>‹#›</a:t>
            </a:fld>
            <a:endParaRPr kumimoji="0" lang="he-IL"/>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he-IL" smtClean="0"/>
              <a:t>לחץ כדי לערוך סגנון כותרת של תבנית בסיס</a:t>
            </a:r>
            <a:endParaRPr lang="en-US" dirty="0"/>
          </a:p>
        </p:txBody>
      </p:sp>
    </p:spTree>
    <p:extLst>
      <p:ext uri="{BB962C8B-B14F-4D97-AF65-F5344CB8AC3E}">
        <p14:creationId xmlns:p14="http://schemas.microsoft.com/office/powerpoint/2010/main" val="92045893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כותרת ותוכן">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D234845-B105-4E5A-AFD5-693CB30E5C87}" type="datetimeFigureOut">
              <a:rPr lang="he-IL" smtClean="0"/>
              <a:t>כ"א/אלול/תשע"ז</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0DCB20D5-7D2F-4C58-86D2-F774EDC732F6}" type="slidenum">
              <a:rPr lang="he-IL" smtClean="0"/>
              <a:t>‹#›</a:t>
            </a:fld>
            <a:endParaRPr lang="he-IL"/>
          </a:p>
        </p:txBody>
      </p:sp>
      <p:sp>
        <p:nvSpPr>
          <p:cNvPr id="8" name="Title 7"/>
          <p:cNvSpPr>
            <a:spLocks noGrp="1"/>
          </p:cNvSpPr>
          <p:nvPr>
            <p:ph type="title"/>
          </p:nvPr>
        </p:nvSpPr>
        <p:spPr/>
        <p:txBody>
          <a:bodyPr/>
          <a:lstStyle/>
          <a:p>
            <a:r>
              <a:rPr lang="he-IL" smtClean="0"/>
              <a:t>לחץ כדי לערוך סגנון כותרת של תבנית בסיס</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Tree>
    <p:extLst>
      <p:ext uri="{BB962C8B-B14F-4D97-AF65-F5344CB8AC3E}">
        <p14:creationId xmlns:p14="http://schemas.microsoft.com/office/powerpoint/2010/main" val="335165678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شريحة عنوان">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304800" y="2286000"/>
            <a:ext cx="6180224" cy="1470025"/>
          </a:xfrm>
        </p:spPr>
        <p:txBody>
          <a:bodyPr anchor="t"/>
          <a:lstStyle>
            <a:lvl1pPr algn="r" eaLnBrk="1" latinLnBrk="0" hangingPunct="1">
              <a:defRPr kumimoji="0" lang="ar-SA" b="1" cap="small" baseline="0">
                <a:solidFill>
                  <a:srgbClr val="003300"/>
                </a:solidFill>
              </a:defRPr>
            </a:lvl1pPr>
          </a:lstStyle>
          <a:p>
            <a:pPr algn="r" rtl="1"/>
            <a:r>
              <a:rPr kumimoji="0" lang="ar-SA"/>
              <a:t>انقر لتحرير نمط العنوان الرئيسي</a:t>
            </a:r>
          </a:p>
        </p:txBody>
      </p:sp>
      <p:sp>
        <p:nvSpPr>
          <p:cNvPr id="3" name="Subtitle 2"/>
          <p:cNvSpPr>
            <a:spLocks noGrp="1"/>
          </p:cNvSpPr>
          <p:nvPr>
            <p:ph type="subTitle" idx="1"/>
          </p:nvPr>
        </p:nvSpPr>
        <p:spPr>
          <a:xfrm>
            <a:off x="304800" y="4038600"/>
            <a:ext cx="4772528" cy="990600"/>
          </a:xfrm>
        </p:spPr>
        <p:txBody>
          <a:bodyPr>
            <a:normAutofit/>
          </a:bodyPr>
          <a:lstStyle>
            <a:lvl1pPr marL="0" indent="0" algn="r" eaLnBrk="1" latinLnBrk="0" hangingPunct="1">
              <a:buNone/>
              <a:defRPr kumimoji="0" lang="ar-SA" sz="2000" b="0">
                <a:solidFill>
                  <a:schemeClr val="tx1"/>
                </a:solidFill>
                <a:latin typeface="Georgia" pitchFamily="18" charset="0"/>
              </a:defRPr>
            </a:lvl1pPr>
            <a:lvl2pPr marL="457200" indent="0" algn="r" eaLnBrk="1" latinLnBrk="0" hangingPunct="1">
              <a:buNone/>
              <a:defRPr kumimoji="0" lang="ar-SA">
                <a:solidFill>
                  <a:schemeClr val="tx1">
                    <a:tint val="75000"/>
                  </a:schemeClr>
                </a:solidFill>
              </a:defRPr>
            </a:lvl2pPr>
            <a:lvl3pPr marL="914400" indent="0" algn="r" eaLnBrk="1" latinLnBrk="0" hangingPunct="1">
              <a:buNone/>
              <a:defRPr kumimoji="0" lang="ar-SA">
                <a:solidFill>
                  <a:schemeClr val="tx1">
                    <a:tint val="75000"/>
                  </a:schemeClr>
                </a:solidFill>
              </a:defRPr>
            </a:lvl3pPr>
            <a:lvl4pPr marL="1371600" indent="0" algn="r" eaLnBrk="1" latinLnBrk="0" hangingPunct="1">
              <a:buNone/>
              <a:defRPr kumimoji="0" lang="ar-SA">
                <a:solidFill>
                  <a:schemeClr val="tx1">
                    <a:tint val="75000"/>
                  </a:schemeClr>
                </a:solidFill>
              </a:defRPr>
            </a:lvl4pPr>
            <a:lvl5pPr marL="1828800" indent="0" algn="r" eaLnBrk="1" latinLnBrk="0" hangingPunct="1">
              <a:buNone/>
              <a:defRPr kumimoji="0" lang="ar-SA">
                <a:solidFill>
                  <a:schemeClr val="tx1">
                    <a:tint val="75000"/>
                  </a:schemeClr>
                </a:solidFill>
              </a:defRPr>
            </a:lvl5pPr>
            <a:lvl6pPr marL="2286000" indent="0" algn="r" eaLnBrk="1" latinLnBrk="0" hangingPunct="1">
              <a:buNone/>
              <a:defRPr kumimoji="0" lang="ar-SA">
                <a:solidFill>
                  <a:schemeClr val="tx1">
                    <a:tint val="75000"/>
                  </a:schemeClr>
                </a:solidFill>
              </a:defRPr>
            </a:lvl6pPr>
            <a:lvl7pPr marL="2743200" indent="0" algn="r" eaLnBrk="1" latinLnBrk="0" hangingPunct="1">
              <a:buNone/>
              <a:defRPr kumimoji="0" lang="ar-SA">
                <a:solidFill>
                  <a:schemeClr val="tx1">
                    <a:tint val="75000"/>
                  </a:schemeClr>
                </a:solidFill>
              </a:defRPr>
            </a:lvl7pPr>
            <a:lvl8pPr marL="3200400" indent="0" algn="r" eaLnBrk="1" latinLnBrk="0" hangingPunct="1">
              <a:buNone/>
              <a:defRPr kumimoji="0" lang="ar-SA">
                <a:solidFill>
                  <a:schemeClr val="tx1">
                    <a:tint val="75000"/>
                  </a:schemeClr>
                </a:solidFill>
              </a:defRPr>
            </a:lvl8pPr>
            <a:lvl9pPr marL="3657600" indent="0" algn="r" eaLnBrk="1" latinLnBrk="0" hangingPunct="1">
              <a:buNone/>
              <a:defRPr kumimoji="0" lang="ar-SA">
                <a:solidFill>
                  <a:schemeClr val="tx1">
                    <a:tint val="75000"/>
                  </a:schemeClr>
                </a:solidFill>
              </a:defRPr>
            </a:lvl9pPr>
          </a:lstStyle>
          <a:p>
            <a:pPr algn="r" rtl="1" eaLnBrk="1" latinLnBrk="0" hangingPunct="1"/>
            <a:r>
              <a:rPr lang="he-IL" smtClean="0"/>
              <a:t>לחץ כדי לערוך סגנון כותרת משנה של תבנית בסיס</a:t>
            </a:r>
            <a:endParaRPr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flipH="1">
            <a:off x="5422382"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r" eaLnBrk="1" latinLnBrk="0" hangingPunct="1">
              <a:buNone/>
              <a:defRPr kumimoji="0" lang="ar-SA" sz="2000" baseline="0"/>
            </a:lvl1pPr>
          </a:lstStyle>
          <a:p>
            <a:pPr algn="r" rtl="1"/>
            <a:r>
              <a:rPr kumimoji="0" lang="ar-SA"/>
              <a:t>شعار الشركة</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رأس المقطع">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16200000" flipH="1">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r" eaLnBrk="1" latinLnBrk="0" hangingPunct="1">
              <a:defRPr kumimoji="0" lang="ar-SA" sz="4000" b="1" cap="small" baseline="0">
                <a:solidFill>
                  <a:srgbClr val="003300"/>
                </a:solidFill>
              </a:defRPr>
            </a:lvl1pPr>
          </a:lstStyle>
          <a:p>
            <a:pPr algn="r" rtl="1"/>
            <a:r>
              <a:rPr kumimoji="0" lang="ar-SA"/>
              <a:t>انقر لتحرير نمط العنوان الرئيسي</a:t>
            </a:r>
          </a:p>
        </p:txBody>
      </p:sp>
      <p:sp>
        <p:nvSpPr>
          <p:cNvPr id="4" name="Date Placeholder 3"/>
          <p:cNvSpPr>
            <a:spLocks noGrp="1"/>
          </p:cNvSpPr>
          <p:nvPr>
            <p:ph type="dt" sz="half" idx="10"/>
          </p:nvPr>
        </p:nvSpPr>
        <p:spPr/>
        <p:txBody>
          <a:bodyPr/>
          <a:lstStyle/>
          <a:p>
            <a:pPr algn="r" rtl="1"/>
            <a:fld id="{757B281C-5159-4971-8228-52B9A72E9ED2}" type="datetimeFigureOut">
              <a:pPr algn="r" rtl="1"/>
              <a:t>כ"א/אלול/תשע"ז</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fld id="{33D6E5A2-EC83-451F-A719-9AC1370DD5CF}" type="slidenum">
              <a:pPr algn="r" rtl="1"/>
              <a:t>‹#›</a:t>
            </a:fld>
            <a:endParaRPr kumimoji="0" lang="ar-SA"/>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r" eaLnBrk="1" latinLnBrk="0" hangingPunct="1">
              <a:buNone/>
              <a:defRPr kumimoji="0" lang="ar-SA" sz="1800"/>
            </a:lvl1pPr>
          </a:lstStyle>
          <a:p>
            <a:pPr algn="r" rtl="1"/>
            <a:r>
              <a:rPr kumimoji="0" lang="ar-SA"/>
              <a:t>شعار الشركة</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عنوان ومحتو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r" eaLnBrk="1" latinLnBrk="0" hangingPunct="1">
              <a:defRPr kumimoji="0" lang="ar-SA"/>
            </a:lvl1pPr>
          </a:lstStyle>
          <a:p>
            <a:pPr algn="r" rtl="1"/>
            <a:r>
              <a:rPr kumimoji="0" lang="ar-SA" dirty="0"/>
              <a:t>انقر لتحرير نمط العنوان الرئيسي</a:t>
            </a:r>
          </a:p>
        </p:txBody>
      </p:sp>
      <p:sp>
        <p:nvSpPr>
          <p:cNvPr id="3" name="Content Placeholder 2"/>
          <p:cNvSpPr>
            <a:spLocks noGrp="1"/>
          </p:cNvSpPr>
          <p:nvPr>
            <p:ph idx="1"/>
          </p:nvPr>
        </p:nvSpPr>
        <p:spPr>
          <a:xfrm>
            <a:off x="762000" y="1596413"/>
            <a:ext cx="8077200" cy="4297363"/>
          </a:xfrm>
        </p:spPr>
        <p:txBody>
          <a:bodyPr>
            <a:normAutofit/>
          </a:bodyPr>
          <a:lstStyle>
            <a:lvl1pPr algn="r" eaLnBrk="1" latinLnBrk="0" hangingPunct="1">
              <a:defRPr kumimoji="0" lang="ar-SA" sz="3200">
                <a:latin typeface="+mn-lt"/>
              </a:defRPr>
            </a:lvl1pPr>
            <a:lvl2pPr algn="r" eaLnBrk="1" latinLnBrk="0" hangingPunct="1">
              <a:defRPr kumimoji="0" lang="ar-SA" sz="2800">
                <a:latin typeface="+mn-lt"/>
              </a:defRPr>
            </a:lvl2pPr>
            <a:lvl3pPr algn="r" eaLnBrk="1" latinLnBrk="0" hangingPunct="1">
              <a:defRPr kumimoji="0" lang="ar-SA" sz="2400">
                <a:latin typeface="+mn-lt"/>
              </a:defRPr>
            </a:lvl3pPr>
            <a:lvl4pPr algn="r" eaLnBrk="1" latinLnBrk="0" hangingPunct="1">
              <a:defRPr kumimoji="0" lang="ar-SA" sz="2400">
                <a:latin typeface="+mn-lt"/>
              </a:defRPr>
            </a:lvl4pPr>
            <a:lvl5pPr algn="r" eaLnBrk="1" latinLnBrk="0" hangingPunct="1">
              <a:defRPr kumimoji="0" lang="ar-SA" sz="2400">
                <a:latin typeface="+mn-lt"/>
              </a:defRPr>
            </a:lvl5pPr>
          </a:lstStyle>
          <a:p>
            <a:pPr lvl="0" algn="r" rtl="1" eaLnBrk="1" latinLnBrk="0" hangingPunct="1"/>
            <a:r>
              <a:rPr lang="he-IL" smtClean="0"/>
              <a:t>ערוך סגנונות טקסט של תבנית בסיס</a:t>
            </a:r>
          </a:p>
          <a:p>
            <a:pPr lvl="1" algn="r" rtl="1" eaLnBrk="1" latinLnBrk="0" hangingPunct="1"/>
            <a:r>
              <a:rPr lang="he-IL" smtClean="0"/>
              <a:t>רמה שניה</a:t>
            </a:r>
          </a:p>
          <a:p>
            <a:pPr lvl="2" algn="r" rtl="1" eaLnBrk="1" latinLnBrk="0" hangingPunct="1"/>
            <a:r>
              <a:rPr lang="he-IL" smtClean="0"/>
              <a:t>רמה שלישית</a:t>
            </a:r>
          </a:p>
          <a:p>
            <a:pPr lvl="3" algn="r" rtl="1" eaLnBrk="1" latinLnBrk="0" hangingPunct="1"/>
            <a:r>
              <a:rPr lang="he-IL" smtClean="0"/>
              <a:t>רמה רביעית</a:t>
            </a:r>
          </a:p>
          <a:p>
            <a:pPr lvl="4" algn="r" rtl="1" eaLnBrk="1" latinLnBrk="0" hangingPunct="1"/>
            <a:r>
              <a:rPr lang="he-IL" smtClean="0"/>
              <a:t>רמה חמישית</a:t>
            </a:r>
            <a:endParaRPr/>
          </a:p>
        </p:txBody>
      </p:sp>
      <p:sp>
        <p:nvSpPr>
          <p:cNvPr id="4" name="Date Placeholder 3"/>
          <p:cNvSpPr>
            <a:spLocks noGrp="1"/>
          </p:cNvSpPr>
          <p:nvPr>
            <p:ph type="dt" sz="half" idx="10"/>
          </p:nvPr>
        </p:nvSpPr>
        <p:spPr/>
        <p:txBody>
          <a:bodyPr/>
          <a:lstStyle/>
          <a:p>
            <a:pPr algn="r" rtl="1"/>
            <a:fld id="{757B281C-5159-4971-8228-52B9A72E9ED2}" type="datetimeFigureOut">
              <a:pPr algn="r" rtl="1"/>
              <a:t>כ"א/אלול/תשע"ז</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lgn="r" rtl="1"/>
              <a:t>‹#›</a:t>
            </a:fld>
            <a:endParaRPr kumimoji="0" lang="ar-SA"/>
          </a:p>
        </p:txBody>
      </p:sp>
    </p:spTree>
  </p:cSld>
  <p:clrMapOvr>
    <a:masterClrMapping/>
  </p:clrMapOvr>
  <p:transition spd="slow">
    <p:wipe dir="d"/>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الخلفية فقط">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pPr algn="r" rtl="1"/>
            <a:fld id="{757B281C-5159-4971-8228-52B9A72E9ED2}" type="datetimeFigureOut">
              <a:pPr algn="r" rtl="1"/>
              <a:t>כ"א/אלול/תשע"ז</a:t>
            </a:fld>
            <a:endParaRPr kumimoji="0" lang="ar-SA"/>
          </a:p>
        </p:txBody>
      </p:sp>
      <p:sp>
        <p:nvSpPr>
          <p:cNvPr id="4" name="Footer Placeholder 4"/>
          <p:cNvSpPr>
            <a:spLocks noGrp="1"/>
          </p:cNvSpPr>
          <p:nvPr>
            <p:ph type="ftr" sz="quarter" idx="11"/>
          </p:nvPr>
        </p:nvSpPr>
        <p:spPr>
          <a:xfrm>
            <a:off x="3352800" y="6356350"/>
            <a:ext cx="2895600" cy="365125"/>
          </a:xfrm>
        </p:spPr>
        <p:txBody>
          <a:bodyPr/>
          <a:lstStyle/>
          <a:p>
            <a:pPr algn="r" rtl="1"/>
            <a:endParaRPr kumimoji="0" lang="ar-SA"/>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lgn="r" rtl="1"/>
              <a:t>‹#›</a:t>
            </a:fld>
            <a:endParaRPr kumimoji="0" lang="ar-SA"/>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رأس المقطع">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16200000" flipH="1">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r" eaLnBrk="1" latinLnBrk="0" hangingPunct="1">
              <a:defRPr kumimoji="0" lang="ar-SA" sz="4000" b="1" cap="small" baseline="0">
                <a:solidFill>
                  <a:srgbClr val="003300"/>
                </a:solidFill>
              </a:defRPr>
            </a:lvl1pPr>
          </a:lstStyle>
          <a:p>
            <a:pPr algn="r" rtl="1"/>
            <a:r>
              <a:rPr kumimoji="0" lang="ar-SA"/>
              <a:t>انقر لتحرير نمط العنوان الرئيسي</a:t>
            </a:r>
          </a:p>
        </p:txBody>
      </p:sp>
      <p:sp>
        <p:nvSpPr>
          <p:cNvPr id="4" name="Date Placeholder 3"/>
          <p:cNvSpPr>
            <a:spLocks noGrp="1"/>
          </p:cNvSpPr>
          <p:nvPr>
            <p:ph type="dt" sz="half" idx="10"/>
          </p:nvPr>
        </p:nvSpPr>
        <p:spPr/>
        <p:txBody>
          <a:bodyPr/>
          <a:lstStyle/>
          <a:p>
            <a:pPr algn="r" rtl="1"/>
            <a:fld id="{757B281C-5159-4971-8228-52B9A72E9ED2}" type="datetimeFigureOut">
              <a:rPr lang="he-IL" smtClean="0"/>
              <a:pPr algn="r" rtl="1"/>
              <a:t>כ"א/אלול/תשע"ז</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fld id="{33D6E5A2-EC83-451F-A719-9AC1370DD5CF}" type="slidenum">
              <a:rPr lang="he-IL" smtClean="0"/>
              <a:pPr algn="r" rtl="1"/>
              <a:t>‹#›</a:t>
            </a:fld>
            <a:endParaRPr kumimoji="0" lang="he-IL"/>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r" eaLnBrk="1" latinLnBrk="0" hangingPunct="1">
              <a:buNone/>
              <a:defRPr kumimoji="0" lang="ar-SA" sz="1800"/>
            </a:lvl1pPr>
          </a:lstStyle>
          <a:p>
            <a:pPr algn="r" rtl="1"/>
            <a:r>
              <a:rPr kumimoji="0" lang="ar-SA"/>
              <a:t>شعار الشركة</a:t>
            </a:r>
          </a:p>
        </p:txBody>
      </p:sp>
      <p:pic>
        <p:nvPicPr>
          <p:cNvPr id="9"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11"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16200000" flipH="1">
            <a:off x="3161049" y="-3176815"/>
            <a:ext cx="2819400" cy="9173031"/>
          </a:xfrm>
          <a:prstGeom prst="rect">
            <a:avLst/>
          </a:prstGeom>
        </p:spPr>
      </p:pic>
    </p:spTree>
    <p:extLst>
      <p:ext uri="{BB962C8B-B14F-4D97-AF65-F5344CB8AC3E}">
        <p14:creationId xmlns:p14="http://schemas.microsoft.com/office/powerpoint/2010/main" val="10548655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r" eaLnBrk="1" latinLnBrk="0" hangingPunct="1">
              <a:defRPr kumimoji="0" lang="ar-SA"/>
            </a:lvl1pPr>
          </a:lstStyle>
          <a:p>
            <a:pPr algn="r" rtl="1"/>
            <a:r>
              <a:rPr kumimoji="0" lang="ar-SA" dirty="0"/>
              <a:t>انقر لتحرير نمط العنوان الرئيسي</a:t>
            </a:r>
          </a:p>
        </p:txBody>
      </p:sp>
      <p:sp>
        <p:nvSpPr>
          <p:cNvPr id="3" name="Content Placeholder 2"/>
          <p:cNvSpPr>
            <a:spLocks noGrp="1"/>
          </p:cNvSpPr>
          <p:nvPr>
            <p:ph idx="1"/>
          </p:nvPr>
        </p:nvSpPr>
        <p:spPr>
          <a:xfrm>
            <a:off x="762000" y="1596413"/>
            <a:ext cx="8077200" cy="4297363"/>
          </a:xfrm>
        </p:spPr>
        <p:txBody>
          <a:bodyPr>
            <a:normAutofit/>
          </a:bodyPr>
          <a:lstStyle>
            <a:lvl1pPr algn="r" eaLnBrk="1" latinLnBrk="0" hangingPunct="1">
              <a:defRPr kumimoji="0" lang="ar-SA" sz="3200">
                <a:latin typeface="+mn-lt"/>
              </a:defRPr>
            </a:lvl1pPr>
            <a:lvl2pPr algn="r" eaLnBrk="1" latinLnBrk="0" hangingPunct="1">
              <a:defRPr kumimoji="0" lang="ar-SA" sz="2800">
                <a:latin typeface="+mn-lt"/>
              </a:defRPr>
            </a:lvl2pPr>
            <a:lvl3pPr algn="r" eaLnBrk="1" latinLnBrk="0" hangingPunct="1">
              <a:defRPr kumimoji="0" lang="ar-SA" sz="2400">
                <a:latin typeface="+mn-lt"/>
              </a:defRPr>
            </a:lvl3pPr>
            <a:lvl4pPr algn="r" eaLnBrk="1" latinLnBrk="0" hangingPunct="1">
              <a:defRPr kumimoji="0" lang="ar-SA" sz="2400">
                <a:latin typeface="+mn-lt"/>
              </a:defRPr>
            </a:lvl4pPr>
            <a:lvl5pPr algn="r" eaLnBrk="1" latinLnBrk="0" hangingPunct="1">
              <a:defRPr kumimoji="0" lang="ar-SA" sz="2400">
                <a:latin typeface="+mn-lt"/>
              </a:defRPr>
            </a:lvl5pPr>
          </a:lstStyle>
          <a:p>
            <a:pPr lvl="0" algn="r" rtl="1" eaLnBrk="1" latinLnBrk="0" hangingPunct="1"/>
            <a:r>
              <a:rPr lang="he-IL" smtClean="0"/>
              <a:t>ערוך סגנונות טקסט של תבנית בסיס</a:t>
            </a:r>
          </a:p>
          <a:p>
            <a:pPr lvl="1" algn="r" rtl="1" eaLnBrk="1" latinLnBrk="0" hangingPunct="1"/>
            <a:r>
              <a:rPr lang="he-IL" smtClean="0"/>
              <a:t>רמה שניה</a:t>
            </a:r>
          </a:p>
          <a:p>
            <a:pPr lvl="2" algn="r" rtl="1" eaLnBrk="1" latinLnBrk="0" hangingPunct="1"/>
            <a:r>
              <a:rPr lang="he-IL" smtClean="0"/>
              <a:t>רמה שלישית</a:t>
            </a:r>
          </a:p>
          <a:p>
            <a:pPr lvl="3" algn="r" rtl="1" eaLnBrk="1" latinLnBrk="0" hangingPunct="1"/>
            <a:r>
              <a:rPr lang="he-IL" smtClean="0"/>
              <a:t>רמה רביעית</a:t>
            </a:r>
          </a:p>
          <a:p>
            <a:pPr lvl="4" algn="r" rtl="1" eaLnBrk="1" latinLnBrk="0" hangingPunct="1"/>
            <a:r>
              <a:rPr lang="he-IL" smtClean="0"/>
              <a:t>רמה חמישית</a:t>
            </a:r>
            <a:endParaRPr/>
          </a:p>
        </p:txBody>
      </p:sp>
      <p:sp>
        <p:nvSpPr>
          <p:cNvPr id="4" name="Date Placeholder 3"/>
          <p:cNvSpPr>
            <a:spLocks noGrp="1"/>
          </p:cNvSpPr>
          <p:nvPr>
            <p:ph type="dt" sz="half" idx="10"/>
          </p:nvPr>
        </p:nvSpPr>
        <p:spPr/>
        <p:txBody>
          <a:bodyPr/>
          <a:lstStyle/>
          <a:p>
            <a:pPr algn="r" rtl="1"/>
            <a:fld id="{757B281C-5159-4971-8228-52B9A72E9ED2}" type="datetimeFigureOut">
              <a:rPr lang="he-IL" smtClean="0"/>
              <a:pPr algn="r" rtl="1"/>
              <a:t>כ"א/אלול/תשע"ז</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he-IL" smtClean="0"/>
              <a:pPr algn="r" rtl="1"/>
              <a:t>‹#›</a:t>
            </a:fld>
            <a:endParaRPr kumimoji="0" lang="he-IL"/>
          </a:p>
        </p:txBody>
      </p:sp>
    </p:spTree>
    <p:extLst>
      <p:ext uri="{BB962C8B-B14F-4D97-AF65-F5344CB8AC3E}">
        <p14:creationId xmlns:p14="http://schemas.microsoft.com/office/powerpoint/2010/main" val="925655772"/>
      </p:ext>
    </p:extLst>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latinLnBrk="0" hangingPunct="1"/>
            <a:r>
              <a:rPr lang="he-IL" smtClean="0"/>
              <a:t>לחץ כדי לערוך סגנון כותרת של תבנית בסיס</a:t>
            </a:r>
            <a:endParaRPr/>
          </a:p>
        </p:txBody>
      </p:sp>
      <p:sp>
        <p:nvSpPr>
          <p:cNvPr id="3" name="Content Placeholder 2"/>
          <p:cNvSpPr>
            <a:spLocks noGrp="1"/>
          </p:cNvSpPr>
          <p:nvPr>
            <p:ph sz="half" idx="1"/>
          </p:nvPr>
        </p:nvSpPr>
        <p:spPr>
          <a:xfrm>
            <a:off x="685800" y="1600200"/>
            <a:ext cx="4038600" cy="4525963"/>
          </a:xfrm>
        </p:spPr>
        <p:txBody>
          <a:bodyPr/>
          <a:lstStyle>
            <a:lvl1pPr algn="r" eaLnBrk="1" latinLnBrk="0" hangingPunct="1">
              <a:defRPr kumimoji="0" lang="ar-SA" sz="2800"/>
            </a:lvl1pPr>
            <a:lvl2pPr algn="r" eaLnBrk="1" latinLnBrk="0" hangingPunct="1">
              <a:defRPr kumimoji="0" lang="ar-SA" sz="2400"/>
            </a:lvl2pPr>
            <a:lvl3pPr algn="r" eaLnBrk="1" latinLnBrk="0" hangingPunct="1">
              <a:defRPr kumimoji="0" lang="ar-SA" sz="2000"/>
            </a:lvl3pPr>
            <a:lvl4pPr algn="r" eaLnBrk="1" latinLnBrk="0" hangingPunct="1">
              <a:defRPr kumimoji="0" lang="ar-SA" sz="1800"/>
            </a:lvl4pPr>
            <a:lvl5pPr algn="r" eaLnBrk="1" latinLnBrk="0" hangingPunct="1">
              <a:defRPr kumimoji="0" lang="ar-SA" sz="1800"/>
            </a:lvl5pPr>
            <a:lvl6pPr algn="r" eaLnBrk="1" latinLnBrk="0" hangingPunct="1">
              <a:defRPr kumimoji="0" lang="ar-SA" sz="1800"/>
            </a:lvl6pPr>
            <a:lvl7pPr algn="r" eaLnBrk="1" latinLnBrk="0" hangingPunct="1">
              <a:defRPr kumimoji="0" lang="ar-SA" sz="1800"/>
            </a:lvl7pPr>
            <a:lvl8pPr algn="r" eaLnBrk="1" latinLnBrk="0" hangingPunct="1">
              <a:defRPr kumimoji="0" lang="ar-SA" sz="1800"/>
            </a:lvl8pPr>
            <a:lvl9pPr algn="r" eaLnBrk="1" latinLnBrk="0" hangingPunct="1">
              <a:defRPr kumimoji="0" lang="ar-SA" sz="1800"/>
            </a:lvl9pPr>
          </a:lstStyle>
          <a:p>
            <a:pPr lvl="0" algn="r" rtl="1" eaLnBrk="1" latinLnBrk="0" hangingPunct="1"/>
            <a:r>
              <a:rPr lang="he-IL" smtClean="0"/>
              <a:t>ערוך סגנונות טקסט של תבנית בסיס</a:t>
            </a:r>
          </a:p>
          <a:p>
            <a:pPr lvl="1" algn="r" rtl="1" eaLnBrk="1" latinLnBrk="0" hangingPunct="1"/>
            <a:r>
              <a:rPr lang="he-IL" smtClean="0"/>
              <a:t>רמה שניה</a:t>
            </a:r>
          </a:p>
          <a:p>
            <a:pPr lvl="2" algn="r" rtl="1" eaLnBrk="1" latinLnBrk="0" hangingPunct="1"/>
            <a:r>
              <a:rPr lang="he-IL" smtClean="0"/>
              <a:t>רמה שלישית</a:t>
            </a:r>
          </a:p>
          <a:p>
            <a:pPr lvl="3" algn="r" rtl="1" eaLnBrk="1" latinLnBrk="0" hangingPunct="1"/>
            <a:r>
              <a:rPr lang="he-IL" smtClean="0"/>
              <a:t>רמה רביעית</a:t>
            </a:r>
          </a:p>
          <a:p>
            <a:pPr lvl="4" algn="r" rtl="1" eaLnBrk="1" latinLnBrk="0" hangingPunct="1"/>
            <a:r>
              <a:rPr lang="he-IL" smtClean="0"/>
              <a:t>רמה חמישית</a:t>
            </a:r>
            <a:endParaRPr/>
          </a:p>
        </p:txBody>
      </p:sp>
      <p:sp>
        <p:nvSpPr>
          <p:cNvPr id="4" name="Content Placeholder 3"/>
          <p:cNvSpPr>
            <a:spLocks noGrp="1"/>
          </p:cNvSpPr>
          <p:nvPr>
            <p:ph sz="half" idx="2"/>
          </p:nvPr>
        </p:nvSpPr>
        <p:spPr>
          <a:xfrm>
            <a:off x="4876800" y="1600200"/>
            <a:ext cx="4038600" cy="4525963"/>
          </a:xfrm>
        </p:spPr>
        <p:txBody>
          <a:bodyPr/>
          <a:lstStyle>
            <a:lvl1pPr algn="r" eaLnBrk="1" latinLnBrk="0" hangingPunct="1">
              <a:defRPr kumimoji="0" lang="ar-SA" sz="2800"/>
            </a:lvl1pPr>
            <a:lvl2pPr algn="r" eaLnBrk="1" latinLnBrk="0" hangingPunct="1">
              <a:defRPr kumimoji="0" lang="ar-SA" sz="2400"/>
            </a:lvl2pPr>
            <a:lvl3pPr algn="r" eaLnBrk="1" latinLnBrk="0" hangingPunct="1">
              <a:defRPr kumimoji="0" lang="ar-SA" sz="2000"/>
            </a:lvl3pPr>
            <a:lvl4pPr algn="r" eaLnBrk="1" latinLnBrk="0" hangingPunct="1">
              <a:defRPr kumimoji="0" lang="ar-SA" sz="1800"/>
            </a:lvl4pPr>
            <a:lvl5pPr algn="r" eaLnBrk="1" latinLnBrk="0" hangingPunct="1">
              <a:defRPr kumimoji="0" lang="ar-SA" sz="1800"/>
            </a:lvl5pPr>
            <a:lvl6pPr algn="r" eaLnBrk="1" latinLnBrk="0" hangingPunct="1">
              <a:defRPr kumimoji="0" lang="ar-SA" sz="1800"/>
            </a:lvl6pPr>
            <a:lvl7pPr algn="r" eaLnBrk="1" latinLnBrk="0" hangingPunct="1">
              <a:defRPr kumimoji="0" lang="ar-SA" sz="1800"/>
            </a:lvl7pPr>
            <a:lvl8pPr algn="r" eaLnBrk="1" latinLnBrk="0" hangingPunct="1">
              <a:defRPr kumimoji="0" lang="ar-SA" sz="1800"/>
            </a:lvl8pPr>
            <a:lvl9pPr algn="r" eaLnBrk="1" latinLnBrk="0" hangingPunct="1">
              <a:defRPr kumimoji="0" lang="ar-SA" sz="1800"/>
            </a:lvl9pPr>
          </a:lstStyle>
          <a:p>
            <a:pPr lvl="0" algn="r" rtl="1" eaLnBrk="1" latinLnBrk="0" hangingPunct="1"/>
            <a:r>
              <a:rPr lang="he-IL" smtClean="0"/>
              <a:t>ערוך סגנונות טקסט של תבנית בסיס</a:t>
            </a:r>
          </a:p>
          <a:p>
            <a:pPr lvl="1" algn="r" rtl="1" eaLnBrk="1" latinLnBrk="0" hangingPunct="1"/>
            <a:r>
              <a:rPr lang="he-IL" smtClean="0"/>
              <a:t>רמה שניה</a:t>
            </a:r>
          </a:p>
          <a:p>
            <a:pPr lvl="2" algn="r" rtl="1" eaLnBrk="1" latinLnBrk="0" hangingPunct="1"/>
            <a:r>
              <a:rPr lang="he-IL" smtClean="0"/>
              <a:t>רמה שלישית</a:t>
            </a:r>
          </a:p>
          <a:p>
            <a:pPr lvl="3" algn="r" rtl="1" eaLnBrk="1" latinLnBrk="0" hangingPunct="1"/>
            <a:r>
              <a:rPr lang="he-IL" smtClean="0"/>
              <a:t>רמה רביעית</a:t>
            </a:r>
          </a:p>
          <a:p>
            <a:pPr lvl="4" algn="r" rtl="1" eaLnBrk="1" latinLnBrk="0" hangingPunct="1"/>
            <a:r>
              <a:rPr lang="he-IL" smtClean="0"/>
              <a:t>רמה חמישית</a:t>
            </a:r>
            <a:endParaRPr/>
          </a:p>
        </p:txBody>
      </p:sp>
      <p:sp>
        <p:nvSpPr>
          <p:cNvPr id="5" name="Date Placeholder 4"/>
          <p:cNvSpPr>
            <a:spLocks noGrp="1"/>
          </p:cNvSpPr>
          <p:nvPr>
            <p:ph type="dt" sz="half" idx="10"/>
          </p:nvPr>
        </p:nvSpPr>
        <p:spPr/>
        <p:txBody>
          <a:bodyPr/>
          <a:lstStyle/>
          <a:p>
            <a:pPr algn="r" rtl="1"/>
            <a:fld id="{757B281C-5159-4971-8228-52B9A72E9ED2}" type="datetimeFigureOut">
              <a:rPr lang="he-IL" smtClean="0"/>
              <a:pPr algn="r" rtl="1"/>
              <a:t>כ"א/אלול/תשע"ז</a:t>
            </a:fld>
            <a:endParaRPr kumimoji="0" lang="ar-SA"/>
          </a:p>
        </p:txBody>
      </p:sp>
      <p:sp>
        <p:nvSpPr>
          <p:cNvPr id="6" name="Footer Placeholder 5"/>
          <p:cNvSpPr>
            <a:spLocks noGrp="1"/>
          </p:cNvSpPr>
          <p:nvPr>
            <p:ph type="ftr" sz="quarter" idx="11"/>
          </p:nvPr>
        </p:nvSpPr>
        <p:spPr/>
        <p:txBody>
          <a:bodyPr/>
          <a:lstStyle/>
          <a:p>
            <a:pPr algn="r" rtl="1"/>
            <a:endParaRPr kumimoji="0" lang="ar-SA"/>
          </a:p>
        </p:txBody>
      </p:sp>
      <p:sp>
        <p:nvSpPr>
          <p:cNvPr id="7" name="Slide Number Placeholder 6"/>
          <p:cNvSpPr>
            <a:spLocks noGrp="1"/>
          </p:cNvSpPr>
          <p:nvPr>
            <p:ph type="sldNum" sz="quarter" idx="12"/>
          </p:nvPr>
        </p:nvSpPr>
        <p:spPr/>
        <p:txBody>
          <a:bodyPr/>
          <a:lstStyle/>
          <a:p>
            <a:fld id="{33D6E5A2-EC83-451F-A719-9AC1370DD5CF}" type="slidenum">
              <a:rPr lang="he-IL" smtClean="0"/>
              <a:pPr algn="r" rtl="1"/>
              <a:t>‹#›</a:t>
            </a:fld>
            <a:endParaRPr kumimoji="0" lang="he-IL"/>
          </a:p>
        </p:txBody>
      </p:sp>
    </p:spTree>
    <p:extLst>
      <p:ext uri="{BB962C8B-B14F-4D97-AF65-F5344CB8AC3E}">
        <p14:creationId xmlns:p14="http://schemas.microsoft.com/office/powerpoint/2010/main" val="1310421909"/>
      </p:ext>
    </p:extLst>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eaLnBrk="1" latinLnBrk="0" hangingPunct="1">
              <a:defRPr kumimoji="0" lang="ar-SA"/>
            </a:lvl1pPr>
          </a:lstStyle>
          <a:p>
            <a:pPr algn="r" rtl="1" eaLnBrk="1" latinLnBrk="0" hangingPunct="1"/>
            <a:r>
              <a:rPr lang="he-IL" smtClean="0"/>
              <a:t>לחץ כדי לערוך סגנון כותרת של תבנית בסיס</a:t>
            </a:r>
            <a:endParaRPr/>
          </a:p>
        </p:txBody>
      </p:sp>
      <p:sp>
        <p:nvSpPr>
          <p:cNvPr id="3" name="Text Placeholder 2"/>
          <p:cNvSpPr>
            <a:spLocks noGrp="1"/>
          </p:cNvSpPr>
          <p:nvPr>
            <p:ph type="body" idx="1"/>
          </p:nvPr>
        </p:nvSpPr>
        <p:spPr>
          <a:xfrm>
            <a:off x="685800" y="1535113"/>
            <a:ext cx="4040188" cy="639762"/>
          </a:xfrm>
        </p:spPr>
        <p:txBody>
          <a:bodyPr anchor="b"/>
          <a:lstStyle>
            <a:lvl1pPr marL="0" indent="0" algn="r" eaLnBrk="1" latinLnBrk="0" hangingPunct="1">
              <a:buNone/>
              <a:defRPr kumimoji="0" lang="ar-SA" sz="2400" b="1"/>
            </a:lvl1pPr>
            <a:lvl2pPr marL="457200" indent="0" algn="r" eaLnBrk="1" latinLnBrk="0" hangingPunct="1">
              <a:buNone/>
              <a:defRPr kumimoji="0" lang="ar-SA" sz="2000" b="1"/>
            </a:lvl2pPr>
            <a:lvl3pPr marL="914400" indent="0" algn="r" eaLnBrk="1" latinLnBrk="0" hangingPunct="1">
              <a:buNone/>
              <a:defRPr kumimoji="0" lang="ar-SA" sz="1800" b="1"/>
            </a:lvl3pPr>
            <a:lvl4pPr marL="1371600" indent="0" algn="r" eaLnBrk="1" latinLnBrk="0" hangingPunct="1">
              <a:buNone/>
              <a:defRPr kumimoji="0" lang="ar-SA" sz="1600" b="1"/>
            </a:lvl4pPr>
            <a:lvl5pPr marL="1828800" indent="0" algn="r" eaLnBrk="1" latinLnBrk="0" hangingPunct="1">
              <a:buNone/>
              <a:defRPr kumimoji="0" lang="ar-SA" sz="1600" b="1"/>
            </a:lvl5pPr>
            <a:lvl6pPr marL="2286000" indent="0" algn="r" eaLnBrk="1" latinLnBrk="0" hangingPunct="1">
              <a:buNone/>
              <a:defRPr kumimoji="0" lang="ar-SA" sz="1600" b="1"/>
            </a:lvl6pPr>
            <a:lvl7pPr marL="2743200" indent="0" algn="r" eaLnBrk="1" latinLnBrk="0" hangingPunct="1">
              <a:buNone/>
              <a:defRPr kumimoji="0" lang="ar-SA" sz="1600" b="1"/>
            </a:lvl7pPr>
            <a:lvl8pPr marL="3200400" indent="0" algn="r" eaLnBrk="1" latinLnBrk="0" hangingPunct="1">
              <a:buNone/>
              <a:defRPr kumimoji="0" lang="ar-SA" sz="1600" b="1"/>
            </a:lvl8pPr>
            <a:lvl9pPr marL="3657600" indent="0" algn="r" eaLnBrk="1" latinLnBrk="0" hangingPunct="1">
              <a:buNone/>
              <a:defRPr kumimoji="0" lang="ar-SA" sz="1600" b="1"/>
            </a:lvl9pPr>
          </a:lstStyle>
          <a:p>
            <a:pPr lvl="0" algn="r" rtl="1" eaLnBrk="1" latinLnBrk="0" hangingPunct="1"/>
            <a:r>
              <a:rPr lang="he-IL" smtClean="0"/>
              <a:t>ערוך סגנונות טקסט של תבנית בסיס</a:t>
            </a:r>
          </a:p>
        </p:txBody>
      </p:sp>
      <p:sp>
        <p:nvSpPr>
          <p:cNvPr id="4" name="Content Placeholder 3"/>
          <p:cNvSpPr>
            <a:spLocks noGrp="1"/>
          </p:cNvSpPr>
          <p:nvPr>
            <p:ph sz="half" idx="2"/>
          </p:nvPr>
        </p:nvSpPr>
        <p:spPr>
          <a:xfrm>
            <a:off x="685800" y="2174875"/>
            <a:ext cx="4040188" cy="3951288"/>
          </a:xfrm>
        </p:spPr>
        <p:txBody>
          <a:bodyPr/>
          <a:lstStyle>
            <a:lvl1pPr algn="r" eaLnBrk="1" latinLnBrk="0" hangingPunct="1">
              <a:defRPr kumimoji="0" lang="ar-SA" sz="2400"/>
            </a:lvl1pPr>
            <a:lvl2pPr algn="r" eaLnBrk="1" latinLnBrk="0" hangingPunct="1">
              <a:defRPr kumimoji="0" lang="ar-SA" sz="2000"/>
            </a:lvl2pPr>
            <a:lvl3pPr algn="r" eaLnBrk="1" latinLnBrk="0" hangingPunct="1">
              <a:defRPr kumimoji="0" lang="ar-SA" sz="1800"/>
            </a:lvl3pPr>
            <a:lvl4pPr algn="r" eaLnBrk="1" latinLnBrk="0" hangingPunct="1">
              <a:defRPr kumimoji="0" lang="ar-SA" sz="1600"/>
            </a:lvl4pPr>
            <a:lvl5pPr algn="r" eaLnBrk="1" latinLnBrk="0" hangingPunct="1">
              <a:defRPr kumimoji="0" lang="ar-SA" sz="1600"/>
            </a:lvl5pPr>
            <a:lvl6pPr algn="r" eaLnBrk="1" latinLnBrk="0" hangingPunct="1">
              <a:defRPr kumimoji="0" lang="ar-SA" sz="1600"/>
            </a:lvl6pPr>
            <a:lvl7pPr algn="r" eaLnBrk="1" latinLnBrk="0" hangingPunct="1">
              <a:defRPr kumimoji="0" lang="ar-SA" sz="1600"/>
            </a:lvl7pPr>
            <a:lvl8pPr algn="r" eaLnBrk="1" latinLnBrk="0" hangingPunct="1">
              <a:defRPr kumimoji="0" lang="ar-SA" sz="1600"/>
            </a:lvl8pPr>
            <a:lvl9pPr algn="r" eaLnBrk="1" latinLnBrk="0" hangingPunct="1">
              <a:defRPr kumimoji="0" lang="ar-SA" sz="1600"/>
            </a:lvl9pPr>
          </a:lstStyle>
          <a:p>
            <a:pPr lvl="0" algn="r" rtl="1" eaLnBrk="1" latinLnBrk="0" hangingPunct="1"/>
            <a:r>
              <a:rPr lang="he-IL" smtClean="0"/>
              <a:t>ערוך סגנונות טקסט של תבנית בסיס</a:t>
            </a:r>
          </a:p>
          <a:p>
            <a:pPr lvl="1" algn="r" rtl="1" eaLnBrk="1" latinLnBrk="0" hangingPunct="1"/>
            <a:r>
              <a:rPr lang="he-IL" smtClean="0"/>
              <a:t>רמה שניה</a:t>
            </a:r>
          </a:p>
          <a:p>
            <a:pPr lvl="2" algn="r" rtl="1" eaLnBrk="1" latinLnBrk="0" hangingPunct="1"/>
            <a:r>
              <a:rPr lang="he-IL" smtClean="0"/>
              <a:t>רמה שלישית</a:t>
            </a:r>
          </a:p>
          <a:p>
            <a:pPr lvl="3" algn="r" rtl="1" eaLnBrk="1" latinLnBrk="0" hangingPunct="1"/>
            <a:r>
              <a:rPr lang="he-IL" smtClean="0"/>
              <a:t>רמה רביעית</a:t>
            </a:r>
          </a:p>
          <a:p>
            <a:pPr lvl="4" algn="r" rtl="1" eaLnBrk="1" latinLnBrk="0" hangingPunct="1"/>
            <a:r>
              <a:rPr lang="he-IL" smtClean="0"/>
              <a:t>רמה חמישית</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algn="r" eaLnBrk="1" latinLnBrk="0" hangingPunct="1">
              <a:buNone/>
              <a:defRPr kumimoji="0" lang="ar-SA" sz="2400" b="1"/>
            </a:lvl1pPr>
            <a:lvl2pPr marL="457200" indent="0" algn="r" eaLnBrk="1" latinLnBrk="0" hangingPunct="1">
              <a:buNone/>
              <a:defRPr kumimoji="0" lang="ar-SA" sz="2000" b="1"/>
            </a:lvl2pPr>
            <a:lvl3pPr marL="914400" indent="0" algn="r" eaLnBrk="1" latinLnBrk="0" hangingPunct="1">
              <a:buNone/>
              <a:defRPr kumimoji="0" lang="ar-SA" sz="1800" b="1"/>
            </a:lvl3pPr>
            <a:lvl4pPr marL="1371600" indent="0" algn="r" eaLnBrk="1" latinLnBrk="0" hangingPunct="1">
              <a:buNone/>
              <a:defRPr kumimoji="0" lang="ar-SA" sz="1600" b="1"/>
            </a:lvl4pPr>
            <a:lvl5pPr marL="1828800" indent="0" algn="r" eaLnBrk="1" latinLnBrk="0" hangingPunct="1">
              <a:buNone/>
              <a:defRPr kumimoji="0" lang="ar-SA" sz="1600" b="1"/>
            </a:lvl5pPr>
            <a:lvl6pPr marL="2286000" indent="0" algn="r" eaLnBrk="1" latinLnBrk="0" hangingPunct="1">
              <a:buNone/>
              <a:defRPr kumimoji="0" lang="ar-SA" sz="1600" b="1"/>
            </a:lvl6pPr>
            <a:lvl7pPr marL="2743200" indent="0" algn="r" eaLnBrk="1" latinLnBrk="0" hangingPunct="1">
              <a:buNone/>
              <a:defRPr kumimoji="0" lang="ar-SA" sz="1600" b="1"/>
            </a:lvl7pPr>
            <a:lvl8pPr marL="3200400" indent="0" algn="r" eaLnBrk="1" latinLnBrk="0" hangingPunct="1">
              <a:buNone/>
              <a:defRPr kumimoji="0" lang="ar-SA" sz="1600" b="1"/>
            </a:lvl8pPr>
            <a:lvl9pPr marL="3657600" indent="0" algn="r" eaLnBrk="1" latinLnBrk="0" hangingPunct="1">
              <a:buNone/>
              <a:defRPr kumimoji="0" lang="ar-SA" sz="1600" b="1"/>
            </a:lvl9pPr>
          </a:lstStyle>
          <a:p>
            <a:pPr lvl="0" algn="r" rtl="1" eaLnBrk="1" latinLnBrk="0" hangingPunct="1"/>
            <a:r>
              <a:rPr lang="he-IL" smtClean="0"/>
              <a:t>ערוך סגנונות טקסט של תבנית בסיס</a:t>
            </a:r>
          </a:p>
        </p:txBody>
      </p:sp>
      <p:sp>
        <p:nvSpPr>
          <p:cNvPr id="6" name="Content Placeholder 5"/>
          <p:cNvSpPr>
            <a:spLocks noGrp="1"/>
          </p:cNvSpPr>
          <p:nvPr>
            <p:ph sz="quarter" idx="4"/>
          </p:nvPr>
        </p:nvSpPr>
        <p:spPr>
          <a:xfrm>
            <a:off x="4873625" y="2174875"/>
            <a:ext cx="4041775" cy="3951288"/>
          </a:xfrm>
        </p:spPr>
        <p:txBody>
          <a:bodyPr/>
          <a:lstStyle>
            <a:lvl1pPr algn="r" eaLnBrk="1" latinLnBrk="0" hangingPunct="1">
              <a:defRPr kumimoji="0" lang="ar-SA" sz="2400"/>
            </a:lvl1pPr>
            <a:lvl2pPr algn="r" eaLnBrk="1" latinLnBrk="0" hangingPunct="1">
              <a:defRPr kumimoji="0" lang="ar-SA" sz="2000"/>
            </a:lvl2pPr>
            <a:lvl3pPr algn="r" eaLnBrk="1" latinLnBrk="0" hangingPunct="1">
              <a:defRPr kumimoji="0" lang="ar-SA" sz="1800"/>
            </a:lvl3pPr>
            <a:lvl4pPr algn="r" eaLnBrk="1" latinLnBrk="0" hangingPunct="1">
              <a:defRPr kumimoji="0" lang="ar-SA" sz="1600"/>
            </a:lvl4pPr>
            <a:lvl5pPr algn="r" eaLnBrk="1" latinLnBrk="0" hangingPunct="1">
              <a:defRPr kumimoji="0" lang="ar-SA" sz="1600"/>
            </a:lvl5pPr>
            <a:lvl6pPr algn="r" eaLnBrk="1" latinLnBrk="0" hangingPunct="1">
              <a:defRPr kumimoji="0" lang="ar-SA" sz="1600"/>
            </a:lvl6pPr>
            <a:lvl7pPr algn="r" eaLnBrk="1" latinLnBrk="0" hangingPunct="1">
              <a:defRPr kumimoji="0" lang="ar-SA" sz="1600"/>
            </a:lvl7pPr>
            <a:lvl8pPr algn="r" eaLnBrk="1" latinLnBrk="0" hangingPunct="1">
              <a:defRPr kumimoji="0" lang="ar-SA" sz="1600"/>
            </a:lvl8pPr>
            <a:lvl9pPr algn="r" eaLnBrk="1" latinLnBrk="0" hangingPunct="1">
              <a:defRPr kumimoji="0" lang="ar-SA" sz="1600"/>
            </a:lvl9pPr>
          </a:lstStyle>
          <a:p>
            <a:pPr lvl="0" algn="r" rtl="1" eaLnBrk="1" latinLnBrk="0" hangingPunct="1"/>
            <a:r>
              <a:rPr lang="he-IL" smtClean="0"/>
              <a:t>ערוך סגנונות טקסט של תבנית בסיס</a:t>
            </a:r>
          </a:p>
          <a:p>
            <a:pPr lvl="1" algn="r" rtl="1" eaLnBrk="1" latinLnBrk="0" hangingPunct="1"/>
            <a:r>
              <a:rPr lang="he-IL" smtClean="0"/>
              <a:t>רמה שניה</a:t>
            </a:r>
          </a:p>
          <a:p>
            <a:pPr lvl="2" algn="r" rtl="1" eaLnBrk="1" latinLnBrk="0" hangingPunct="1"/>
            <a:r>
              <a:rPr lang="he-IL" smtClean="0"/>
              <a:t>רמה שלישית</a:t>
            </a:r>
          </a:p>
          <a:p>
            <a:pPr lvl="3" algn="r" rtl="1" eaLnBrk="1" latinLnBrk="0" hangingPunct="1"/>
            <a:r>
              <a:rPr lang="he-IL" smtClean="0"/>
              <a:t>רמה רביעית</a:t>
            </a:r>
          </a:p>
          <a:p>
            <a:pPr lvl="4" algn="r" rtl="1" eaLnBrk="1" latinLnBrk="0" hangingPunct="1"/>
            <a:r>
              <a:rPr lang="he-IL" smtClean="0"/>
              <a:t>רמה חמישית</a:t>
            </a:r>
            <a:endParaRPr/>
          </a:p>
        </p:txBody>
      </p:sp>
      <p:sp>
        <p:nvSpPr>
          <p:cNvPr id="7" name="Date Placeholder 6"/>
          <p:cNvSpPr>
            <a:spLocks noGrp="1"/>
          </p:cNvSpPr>
          <p:nvPr>
            <p:ph type="dt" sz="half" idx="10"/>
          </p:nvPr>
        </p:nvSpPr>
        <p:spPr/>
        <p:txBody>
          <a:bodyPr/>
          <a:lstStyle/>
          <a:p>
            <a:pPr algn="r" rtl="1"/>
            <a:fld id="{757B281C-5159-4971-8228-52B9A72E9ED2}" type="datetimeFigureOut">
              <a:rPr lang="he-IL" smtClean="0"/>
              <a:pPr algn="r" rtl="1"/>
              <a:t>כ"א/אלול/תשע"ז</a:t>
            </a:fld>
            <a:endParaRPr kumimoji="0" lang="ar-SA"/>
          </a:p>
        </p:txBody>
      </p:sp>
      <p:sp>
        <p:nvSpPr>
          <p:cNvPr id="8" name="Footer Placeholder 7"/>
          <p:cNvSpPr>
            <a:spLocks noGrp="1"/>
          </p:cNvSpPr>
          <p:nvPr>
            <p:ph type="ftr" sz="quarter" idx="11"/>
          </p:nvPr>
        </p:nvSpPr>
        <p:spPr/>
        <p:txBody>
          <a:bodyPr/>
          <a:lstStyle/>
          <a:p>
            <a:pPr algn="r" rtl="1"/>
            <a:endParaRPr kumimoji="0" lang="ar-SA"/>
          </a:p>
        </p:txBody>
      </p:sp>
      <p:sp>
        <p:nvSpPr>
          <p:cNvPr id="9" name="Slide Number Placeholder 8"/>
          <p:cNvSpPr>
            <a:spLocks noGrp="1"/>
          </p:cNvSpPr>
          <p:nvPr>
            <p:ph type="sldNum" sz="quarter" idx="12"/>
          </p:nvPr>
        </p:nvSpPr>
        <p:spPr/>
        <p:txBody>
          <a:bodyPr/>
          <a:lstStyle/>
          <a:p>
            <a:fld id="{33D6E5A2-EC83-451F-A719-9AC1370DD5CF}" type="slidenum">
              <a:rPr lang="he-IL" smtClean="0"/>
              <a:pPr algn="r" rtl="1"/>
              <a:t>‹#›</a:t>
            </a:fld>
            <a:endParaRPr kumimoji="0" lang="he-IL"/>
          </a:p>
        </p:txBody>
      </p:sp>
    </p:spTree>
    <p:extLst>
      <p:ext uri="{BB962C8B-B14F-4D97-AF65-F5344CB8AC3E}">
        <p14:creationId xmlns:p14="http://schemas.microsoft.com/office/powerpoint/2010/main" val="342711771"/>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r" eaLnBrk="1" latinLnBrk="0" hangingPunct="1">
              <a:defRPr kumimoji="0" lang="ar-SA" sz="2000" b="1"/>
            </a:lvl1pPr>
          </a:lstStyle>
          <a:p>
            <a:pPr algn="r" rtl="1" eaLnBrk="1" latinLnBrk="0" hangingPunct="1"/>
            <a:r>
              <a:rPr lang="he-IL" smtClean="0"/>
              <a:t>לחץ כדי לערוך סגנון כותרת של תבנית בסיס</a:t>
            </a:r>
            <a:endParaRPr/>
          </a:p>
        </p:txBody>
      </p:sp>
      <p:sp>
        <p:nvSpPr>
          <p:cNvPr id="3" name="Content Placeholder 2"/>
          <p:cNvSpPr>
            <a:spLocks noGrp="1"/>
          </p:cNvSpPr>
          <p:nvPr>
            <p:ph idx="1"/>
          </p:nvPr>
        </p:nvSpPr>
        <p:spPr>
          <a:xfrm>
            <a:off x="3803650" y="273050"/>
            <a:ext cx="5111750" cy="5853113"/>
          </a:xfrm>
        </p:spPr>
        <p:txBody>
          <a:bodyPr/>
          <a:lstStyle>
            <a:lvl1pPr algn="r" eaLnBrk="1" latinLnBrk="0" hangingPunct="1">
              <a:defRPr kumimoji="0" lang="ar-SA" sz="3200"/>
            </a:lvl1pPr>
            <a:lvl2pPr algn="r" eaLnBrk="1" latinLnBrk="0" hangingPunct="1">
              <a:defRPr kumimoji="0" lang="ar-SA" sz="2800"/>
            </a:lvl2pPr>
            <a:lvl3pPr algn="r" eaLnBrk="1" latinLnBrk="0" hangingPunct="1">
              <a:defRPr kumimoji="0" lang="ar-SA" sz="2400"/>
            </a:lvl3pPr>
            <a:lvl4pPr algn="r" eaLnBrk="1" latinLnBrk="0" hangingPunct="1">
              <a:defRPr kumimoji="0" lang="ar-SA" sz="2000"/>
            </a:lvl4pPr>
            <a:lvl5pPr algn="r" eaLnBrk="1" latinLnBrk="0" hangingPunct="1">
              <a:defRPr kumimoji="0" lang="ar-SA" sz="2000"/>
            </a:lvl5pPr>
            <a:lvl6pPr algn="r" eaLnBrk="1" latinLnBrk="0" hangingPunct="1">
              <a:defRPr kumimoji="0" lang="ar-SA" sz="2000"/>
            </a:lvl6pPr>
            <a:lvl7pPr algn="r" eaLnBrk="1" latinLnBrk="0" hangingPunct="1">
              <a:defRPr kumimoji="0" lang="ar-SA" sz="2000"/>
            </a:lvl7pPr>
            <a:lvl8pPr algn="r" eaLnBrk="1" latinLnBrk="0" hangingPunct="1">
              <a:defRPr kumimoji="0" lang="ar-SA" sz="2000"/>
            </a:lvl8pPr>
            <a:lvl9pPr algn="r" eaLnBrk="1" latinLnBrk="0" hangingPunct="1">
              <a:defRPr kumimoji="0" lang="ar-SA" sz="2000"/>
            </a:lvl9pPr>
          </a:lstStyle>
          <a:p>
            <a:pPr lvl="0" algn="r" rtl="1" eaLnBrk="1" latinLnBrk="0" hangingPunct="1"/>
            <a:r>
              <a:rPr lang="he-IL" smtClean="0"/>
              <a:t>ערוך סגנונות טקסט של תבנית בסיס</a:t>
            </a:r>
          </a:p>
          <a:p>
            <a:pPr lvl="1" algn="r" rtl="1" eaLnBrk="1" latinLnBrk="0" hangingPunct="1"/>
            <a:r>
              <a:rPr lang="he-IL" smtClean="0"/>
              <a:t>רמה שניה</a:t>
            </a:r>
          </a:p>
          <a:p>
            <a:pPr lvl="2" algn="r" rtl="1" eaLnBrk="1" latinLnBrk="0" hangingPunct="1"/>
            <a:r>
              <a:rPr lang="he-IL" smtClean="0"/>
              <a:t>רמה שלישית</a:t>
            </a:r>
          </a:p>
          <a:p>
            <a:pPr lvl="3" algn="r" rtl="1" eaLnBrk="1" latinLnBrk="0" hangingPunct="1"/>
            <a:r>
              <a:rPr lang="he-IL" smtClean="0"/>
              <a:t>רמה רביעית</a:t>
            </a:r>
          </a:p>
          <a:p>
            <a:pPr lvl="4" algn="r" rtl="1" eaLnBrk="1" latinLnBrk="0" hangingPunct="1"/>
            <a:r>
              <a:rPr lang="he-IL" smtClean="0"/>
              <a:t>רמה חמישית</a:t>
            </a:r>
            <a:endParaRPr/>
          </a:p>
        </p:txBody>
      </p:sp>
      <p:sp>
        <p:nvSpPr>
          <p:cNvPr id="4" name="Text Placeholder 3"/>
          <p:cNvSpPr>
            <a:spLocks noGrp="1"/>
          </p:cNvSpPr>
          <p:nvPr>
            <p:ph type="body" sz="half" idx="2"/>
          </p:nvPr>
        </p:nvSpPr>
        <p:spPr>
          <a:xfrm>
            <a:off x="685800" y="1435100"/>
            <a:ext cx="3008313" cy="4691063"/>
          </a:xfrm>
        </p:spPr>
        <p:txBody>
          <a:bodyPr/>
          <a:lstStyle>
            <a:lvl1pPr marL="0" indent="0" algn="r" eaLnBrk="1" latinLnBrk="0" hangingPunct="1">
              <a:buNone/>
              <a:defRPr kumimoji="0" lang="ar-SA" sz="1400"/>
            </a:lvl1pPr>
            <a:lvl2pPr marL="457200" indent="0" algn="r" eaLnBrk="1" latinLnBrk="0" hangingPunct="1">
              <a:buNone/>
              <a:defRPr kumimoji="0" lang="ar-SA" sz="1200"/>
            </a:lvl2pPr>
            <a:lvl3pPr marL="914400" indent="0" algn="r" eaLnBrk="1" latinLnBrk="0" hangingPunct="1">
              <a:buNone/>
              <a:defRPr kumimoji="0" lang="ar-SA" sz="1000"/>
            </a:lvl3pPr>
            <a:lvl4pPr marL="1371600" indent="0" algn="r" eaLnBrk="1" latinLnBrk="0" hangingPunct="1">
              <a:buNone/>
              <a:defRPr kumimoji="0" lang="ar-SA" sz="900"/>
            </a:lvl4pPr>
            <a:lvl5pPr marL="1828800" indent="0" algn="r" eaLnBrk="1" latinLnBrk="0" hangingPunct="1">
              <a:buNone/>
              <a:defRPr kumimoji="0" lang="ar-SA" sz="900"/>
            </a:lvl5pPr>
            <a:lvl6pPr marL="2286000" indent="0" algn="r" eaLnBrk="1" latinLnBrk="0" hangingPunct="1">
              <a:buNone/>
              <a:defRPr kumimoji="0" lang="ar-SA" sz="900"/>
            </a:lvl6pPr>
            <a:lvl7pPr marL="2743200" indent="0" algn="r" eaLnBrk="1" latinLnBrk="0" hangingPunct="1">
              <a:buNone/>
              <a:defRPr kumimoji="0" lang="ar-SA" sz="900"/>
            </a:lvl7pPr>
            <a:lvl8pPr marL="3200400" indent="0" algn="r" eaLnBrk="1" latinLnBrk="0" hangingPunct="1">
              <a:buNone/>
              <a:defRPr kumimoji="0" lang="ar-SA" sz="900"/>
            </a:lvl8pPr>
            <a:lvl9pPr marL="3657600" indent="0" algn="r" eaLnBrk="1" latinLnBrk="0" hangingPunct="1">
              <a:buNone/>
              <a:defRPr kumimoji="0" lang="ar-SA" sz="900"/>
            </a:lvl9pPr>
          </a:lstStyle>
          <a:p>
            <a:pPr lvl="0" algn="r" rtl="1" eaLnBrk="1" latinLnBrk="0" hangingPunct="1"/>
            <a:r>
              <a:rPr lang="he-IL" smtClean="0"/>
              <a:t>ערוך סגנונות טקסט של תבנית בסיס</a:t>
            </a:r>
          </a:p>
        </p:txBody>
      </p:sp>
      <p:sp>
        <p:nvSpPr>
          <p:cNvPr id="5" name="Date Placeholder 4"/>
          <p:cNvSpPr>
            <a:spLocks noGrp="1"/>
          </p:cNvSpPr>
          <p:nvPr>
            <p:ph type="dt" sz="half" idx="10"/>
          </p:nvPr>
        </p:nvSpPr>
        <p:spPr/>
        <p:txBody>
          <a:bodyPr/>
          <a:lstStyle/>
          <a:p>
            <a:pPr algn="r" rtl="1"/>
            <a:fld id="{757B281C-5159-4971-8228-52B9A72E9ED2}" type="datetimeFigureOut">
              <a:rPr lang="he-IL" smtClean="0"/>
              <a:pPr algn="r" rtl="1"/>
              <a:t>כ"א/אלול/תשע"ז</a:t>
            </a:fld>
            <a:endParaRPr kumimoji="0" lang="ar-SA"/>
          </a:p>
        </p:txBody>
      </p:sp>
      <p:sp>
        <p:nvSpPr>
          <p:cNvPr id="6" name="Footer Placeholder 5"/>
          <p:cNvSpPr>
            <a:spLocks noGrp="1"/>
          </p:cNvSpPr>
          <p:nvPr>
            <p:ph type="ftr" sz="quarter" idx="11"/>
          </p:nvPr>
        </p:nvSpPr>
        <p:spPr/>
        <p:txBody>
          <a:bodyPr/>
          <a:lstStyle/>
          <a:p>
            <a:pPr algn="r" rtl="1"/>
            <a:endParaRPr kumimoji="0" lang="ar-SA"/>
          </a:p>
        </p:txBody>
      </p:sp>
      <p:sp>
        <p:nvSpPr>
          <p:cNvPr id="7" name="Slide Number Placeholder 6"/>
          <p:cNvSpPr>
            <a:spLocks noGrp="1"/>
          </p:cNvSpPr>
          <p:nvPr>
            <p:ph type="sldNum" sz="quarter" idx="12"/>
          </p:nvPr>
        </p:nvSpPr>
        <p:spPr/>
        <p:txBody>
          <a:bodyPr/>
          <a:lstStyle/>
          <a:p>
            <a:fld id="{33D6E5A2-EC83-451F-A719-9AC1370DD5CF}" type="slidenum">
              <a:rPr lang="he-IL" smtClean="0"/>
              <a:pPr algn="r" rtl="1"/>
              <a:t>‹#›</a:t>
            </a:fld>
            <a:endParaRPr kumimoji="0" lang="he-IL"/>
          </a:p>
        </p:txBody>
      </p:sp>
    </p:spTree>
    <p:extLst>
      <p:ext uri="{BB962C8B-B14F-4D97-AF65-F5344CB8AC3E}">
        <p14:creationId xmlns:p14="http://schemas.microsoft.com/office/powerpoint/2010/main" val="3412939159"/>
      </p:ext>
    </p:extLst>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صورة ذات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eaLnBrk="1" latinLnBrk="0" hangingPunct="1">
              <a:defRPr kumimoji="0" lang="ar-SA" sz="2000" b="1"/>
            </a:lvl1pPr>
          </a:lstStyle>
          <a:p>
            <a:pPr algn="r" rtl="1" eaLnBrk="1" latinLnBrk="0" hangingPunct="1"/>
            <a:r>
              <a:rPr lang="he-IL" smtClean="0"/>
              <a:t>לחץ כדי לערוך סגנון כותרת של תבנית בסיס</a:t>
            </a:r>
            <a:endParaRPr/>
          </a:p>
        </p:txBody>
      </p:sp>
      <p:sp>
        <p:nvSpPr>
          <p:cNvPr id="3" name="Picture Placeholder 2"/>
          <p:cNvSpPr>
            <a:spLocks noGrp="1"/>
          </p:cNvSpPr>
          <p:nvPr>
            <p:ph type="pic" idx="1"/>
          </p:nvPr>
        </p:nvSpPr>
        <p:spPr>
          <a:xfrm>
            <a:off x="1792288" y="612775"/>
            <a:ext cx="5486400" cy="4114800"/>
          </a:xfrm>
        </p:spPr>
        <p:txBody>
          <a:bodyPr/>
          <a:lstStyle>
            <a:lvl1pPr marL="0" indent="0" algn="r" eaLnBrk="1" latinLnBrk="0" hangingPunct="1">
              <a:buNone/>
              <a:defRPr kumimoji="0" lang="ar-SA" sz="3200"/>
            </a:lvl1pPr>
            <a:lvl2pPr marL="457200" indent="0" algn="r" eaLnBrk="1" latinLnBrk="0" hangingPunct="1">
              <a:buNone/>
              <a:defRPr kumimoji="0" lang="ar-SA" sz="2800"/>
            </a:lvl2pPr>
            <a:lvl3pPr marL="914400" indent="0" algn="r" eaLnBrk="1" latinLnBrk="0" hangingPunct="1">
              <a:buNone/>
              <a:defRPr kumimoji="0" lang="ar-SA" sz="2400"/>
            </a:lvl3pPr>
            <a:lvl4pPr marL="1371600" indent="0" algn="r" eaLnBrk="1" latinLnBrk="0" hangingPunct="1">
              <a:buNone/>
              <a:defRPr kumimoji="0" lang="ar-SA" sz="2000"/>
            </a:lvl4pPr>
            <a:lvl5pPr marL="1828800" indent="0" algn="r" eaLnBrk="1" latinLnBrk="0" hangingPunct="1">
              <a:buNone/>
              <a:defRPr kumimoji="0" lang="ar-SA" sz="2000"/>
            </a:lvl5pPr>
            <a:lvl6pPr marL="2286000" indent="0" algn="r" eaLnBrk="1" latinLnBrk="0" hangingPunct="1">
              <a:buNone/>
              <a:defRPr kumimoji="0" lang="ar-SA" sz="2000"/>
            </a:lvl6pPr>
            <a:lvl7pPr marL="2743200" indent="0" algn="r" eaLnBrk="1" latinLnBrk="0" hangingPunct="1">
              <a:buNone/>
              <a:defRPr kumimoji="0" lang="ar-SA" sz="2000"/>
            </a:lvl7pPr>
            <a:lvl8pPr marL="3200400" indent="0" algn="r" eaLnBrk="1" latinLnBrk="0" hangingPunct="1">
              <a:buNone/>
              <a:defRPr kumimoji="0" lang="ar-SA" sz="2000"/>
            </a:lvl8pPr>
            <a:lvl9pPr marL="3657600" indent="0" algn="r" eaLnBrk="1" latinLnBrk="0" hangingPunct="1">
              <a:buNone/>
              <a:defRPr kumimoji="0" lang="ar-SA" sz="2000"/>
            </a:lvl9pPr>
          </a:lstStyle>
          <a:p>
            <a:pPr algn="r" rtl="1" eaLnBrk="1" latinLnBrk="0" hangingPunct="1"/>
            <a:r>
              <a:rPr lang="he-IL" smtClean="0"/>
              <a:t>לחץ על הסמל כדי להוסיף תמונה</a:t>
            </a:r>
            <a:endParaRPr/>
          </a:p>
        </p:txBody>
      </p:sp>
      <p:sp>
        <p:nvSpPr>
          <p:cNvPr id="4" name="Text Placeholder 3"/>
          <p:cNvSpPr>
            <a:spLocks noGrp="1"/>
          </p:cNvSpPr>
          <p:nvPr>
            <p:ph type="body" sz="half" idx="2"/>
          </p:nvPr>
        </p:nvSpPr>
        <p:spPr>
          <a:xfrm>
            <a:off x="1792288" y="5367338"/>
            <a:ext cx="5486400" cy="804862"/>
          </a:xfrm>
        </p:spPr>
        <p:txBody>
          <a:bodyPr/>
          <a:lstStyle>
            <a:lvl1pPr marL="0" indent="0" algn="r" eaLnBrk="1" latinLnBrk="0" hangingPunct="1">
              <a:buNone/>
              <a:defRPr kumimoji="0" lang="ar-SA" sz="1400"/>
            </a:lvl1pPr>
            <a:lvl2pPr marL="457200" indent="0" algn="r" eaLnBrk="1" latinLnBrk="0" hangingPunct="1">
              <a:buNone/>
              <a:defRPr kumimoji="0" lang="ar-SA" sz="1200"/>
            </a:lvl2pPr>
            <a:lvl3pPr marL="914400" indent="0" algn="r" eaLnBrk="1" latinLnBrk="0" hangingPunct="1">
              <a:buNone/>
              <a:defRPr kumimoji="0" lang="ar-SA" sz="1000"/>
            </a:lvl3pPr>
            <a:lvl4pPr marL="1371600" indent="0" algn="r" eaLnBrk="1" latinLnBrk="0" hangingPunct="1">
              <a:buNone/>
              <a:defRPr kumimoji="0" lang="ar-SA" sz="900"/>
            </a:lvl4pPr>
            <a:lvl5pPr marL="1828800" indent="0" algn="r" eaLnBrk="1" latinLnBrk="0" hangingPunct="1">
              <a:buNone/>
              <a:defRPr kumimoji="0" lang="ar-SA" sz="900"/>
            </a:lvl5pPr>
            <a:lvl6pPr marL="2286000" indent="0" algn="r" eaLnBrk="1" latinLnBrk="0" hangingPunct="1">
              <a:buNone/>
              <a:defRPr kumimoji="0" lang="ar-SA" sz="900"/>
            </a:lvl6pPr>
            <a:lvl7pPr marL="2743200" indent="0" algn="r" eaLnBrk="1" latinLnBrk="0" hangingPunct="1">
              <a:buNone/>
              <a:defRPr kumimoji="0" lang="ar-SA" sz="900"/>
            </a:lvl7pPr>
            <a:lvl8pPr marL="3200400" indent="0" algn="r" eaLnBrk="1" latinLnBrk="0" hangingPunct="1">
              <a:buNone/>
              <a:defRPr kumimoji="0" lang="ar-SA" sz="900"/>
            </a:lvl8pPr>
            <a:lvl9pPr marL="3657600" indent="0" algn="r" eaLnBrk="1" latinLnBrk="0" hangingPunct="1">
              <a:buNone/>
              <a:defRPr kumimoji="0" lang="ar-SA" sz="900"/>
            </a:lvl9pPr>
          </a:lstStyle>
          <a:p>
            <a:pPr lvl="0" algn="r" rtl="1" eaLnBrk="1" latinLnBrk="0" hangingPunct="1"/>
            <a:r>
              <a:rPr lang="he-IL" smtClean="0"/>
              <a:t>ערוך סגנונות טקסט של תבנית בסיס</a:t>
            </a:r>
          </a:p>
        </p:txBody>
      </p:sp>
      <p:sp>
        <p:nvSpPr>
          <p:cNvPr id="5" name="Date Placeholder 4"/>
          <p:cNvSpPr>
            <a:spLocks noGrp="1"/>
          </p:cNvSpPr>
          <p:nvPr>
            <p:ph type="dt" sz="half" idx="10"/>
          </p:nvPr>
        </p:nvSpPr>
        <p:spPr/>
        <p:txBody>
          <a:bodyPr/>
          <a:lstStyle/>
          <a:p>
            <a:pPr algn="r" rtl="1"/>
            <a:fld id="{757B281C-5159-4971-8228-52B9A72E9ED2}" type="datetimeFigureOut">
              <a:rPr lang="he-IL" smtClean="0"/>
              <a:pPr algn="r" rtl="1"/>
              <a:t>כ"א/אלול/תשע"ז</a:t>
            </a:fld>
            <a:endParaRPr kumimoji="0" lang="ar-SA"/>
          </a:p>
        </p:txBody>
      </p:sp>
      <p:sp>
        <p:nvSpPr>
          <p:cNvPr id="6" name="Footer Placeholder 5"/>
          <p:cNvSpPr>
            <a:spLocks noGrp="1"/>
          </p:cNvSpPr>
          <p:nvPr>
            <p:ph type="ftr" sz="quarter" idx="11"/>
          </p:nvPr>
        </p:nvSpPr>
        <p:spPr/>
        <p:txBody>
          <a:bodyPr/>
          <a:lstStyle/>
          <a:p>
            <a:pPr algn="r" rtl="1"/>
            <a:endParaRPr kumimoji="0" lang="ar-SA"/>
          </a:p>
        </p:txBody>
      </p:sp>
      <p:sp>
        <p:nvSpPr>
          <p:cNvPr id="7" name="Slide Number Placeholder 6"/>
          <p:cNvSpPr>
            <a:spLocks noGrp="1"/>
          </p:cNvSpPr>
          <p:nvPr>
            <p:ph type="sldNum" sz="quarter" idx="12"/>
          </p:nvPr>
        </p:nvSpPr>
        <p:spPr/>
        <p:txBody>
          <a:bodyPr/>
          <a:lstStyle/>
          <a:p>
            <a:fld id="{33D6E5A2-EC83-451F-A719-9AC1370DD5CF}" type="slidenum">
              <a:rPr lang="he-IL" smtClean="0"/>
              <a:pPr algn="r" rtl="1"/>
              <a:t>‹#›</a:t>
            </a:fld>
            <a:endParaRPr kumimoji="0" lang="he-IL"/>
          </a:p>
        </p:txBody>
      </p:sp>
    </p:spTree>
    <p:extLst>
      <p:ext uri="{BB962C8B-B14F-4D97-AF65-F5344CB8AC3E}">
        <p14:creationId xmlns:p14="http://schemas.microsoft.com/office/powerpoint/2010/main" val="1090564591"/>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eaLnBrk="1" latinLnBrk="0" hangingPunct="1"/>
            <a:r>
              <a:rPr lang="he-IL" smtClean="0"/>
              <a:t>לחץ כדי לערוך סגנון כותרת של תבנית בסיס</a:t>
            </a:r>
            <a:endParaRPr/>
          </a:p>
        </p:txBody>
      </p:sp>
      <p:sp>
        <p:nvSpPr>
          <p:cNvPr id="3" name="Vertical Text Placeholder 2"/>
          <p:cNvSpPr>
            <a:spLocks noGrp="1"/>
          </p:cNvSpPr>
          <p:nvPr>
            <p:ph type="body" orient="vert" idx="1"/>
          </p:nvPr>
        </p:nvSpPr>
        <p:spPr/>
        <p:txBody>
          <a:bodyPr vert="eaVert"/>
          <a:lstStyle/>
          <a:p>
            <a:pPr lvl="0" algn="r" rtl="1" eaLnBrk="1" latinLnBrk="0" hangingPunct="1"/>
            <a:r>
              <a:rPr lang="he-IL" smtClean="0"/>
              <a:t>ערוך סגנונות טקסט של תבנית בסיס</a:t>
            </a:r>
          </a:p>
          <a:p>
            <a:pPr lvl="1" algn="r" rtl="1" eaLnBrk="1" latinLnBrk="0" hangingPunct="1"/>
            <a:r>
              <a:rPr lang="he-IL" smtClean="0"/>
              <a:t>רמה שניה</a:t>
            </a:r>
          </a:p>
          <a:p>
            <a:pPr lvl="2" algn="r" rtl="1" eaLnBrk="1" latinLnBrk="0" hangingPunct="1"/>
            <a:r>
              <a:rPr lang="he-IL" smtClean="0"/>
              <a:t>רמה שלישית</a:t>
            </a:r>
          </a:p>
          <a:p>
            <a:pPr lvl="3" algn="r" rtl="1" eaLnBrk="1" latinLnBrk="0" hangingPunct="1"/>
            <a:r>
              <a:rPr lang="he-IL" smtClean="0"/>
              <a:t>רמה רביעית</a:t>
            </a:r>
          </a:p>
          <a:p>
            <a:pPr lvl="4" algn="r" rtl="1" eaLnBrk="1" latinLnBrk="0" hangingPunct="1"/>
            <a:r>
              <a:rPr lang="he-IL" smtClean="0"/>
              <a:t>רמה חמישית</a:t>
            </a:r>
            <a:endParaRPr/>
          </a:p>
        </p:txBody>
      </p:sp>
      <p:sp>
        <p:nvSpPr>
          <p:cNvPr id="4" name="Date Placeholder 3"/>
          <p:cNvSpPr>
            <a:spLocks noGrp="1"/>
          </p:cNvSpPr>
          <p:nvPr>
            <p:ph type="dt" sz="half" idx="10"/>
          </p:nvPr>
        </p:nvSpPr>
        <p:spPr/>
        <p:txBody>
          <a:bodyPr/>
          <a:lstStyle/>
          <a:p>
            <a:pPr algn="r" rtl="1"/>
            <a:fld id="{757B281C-5159-4971-8228-52B9A72E9ED2}" type="datetimeFigureOut">
              <a:rPr lang="he-IL" smtClean="0"/>
              <a:pPr algn="r" rtl="1"/>
              <a:t>כ"א/אלול/תשע"ז</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fld id="{33D6E5A2-EC83-451F-A719-9AC1370DD5CF}" type="slidenum">
              <a:rPr lang="he-IL" smtClean="0"/>
              <a:pPr algn="r" rtl="1"/>
              <a:t>‹#›</a:t>
            </a:fld>
            <a:endParaRPr kumimoji="0" lang="he-IL"/>
          </a:p>
        </p:txBody>
      </p:sp>
    </p:spTree>
    <p:extLst>
      <p:ext uri="{BB962C8B-B14F-4D97-AF65-F5344CB8AC3E}">
        <p14:creationId xmlns:p14="http://schemas.microsoft.com/office/powerpoint/2010/main" val="1797459720"/>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algn="r" rtl="1" eaLnBrk="1" latinLnBrk="0" hangingPunct="1"/>
            <a:r>
              <a:rPr lang="he-IL" smtClean="0"/>
              <a:t>לחץ כדי לערוך סגנון כותרת של תבנית בסיס</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algn="r" rtl="1" eaLnBrk="1" latinLnBrk="0" hangingPunct="1"/>
            <a:r>
              <a:rPr lang="he-IL" smtClean="0"/>
              <a:t>ערוך סגנונות טקסט של תבנית בסיס</a:t>
            </a:r>
          </a:p>
          <a:p>
            <a:pPr lvl="1" algn="r" rtl="1" eaLnBrk="1" latinLnBrk="0" hangingPunct="1"/>
            <a:r>
              <a:rPr lang="he-IL" smtClean="0"/>
              <a:t>רמה שניה</a:t>
            </a:r>
          </a:p>
          <a:p>
            <a:pPr lvl="2" algn="r" rtl="1" eaLnBrk="1" latinLnBrk="0" hangingPunct="1"/>
            <a:r>
              <a:rPr lang="he-IL" smtClean="0"/>
              <a:t>רמה שלישית</a:t>
            </a:r>
          </a:p>
          <a:p>
            <a:pPr lvl="3" algn="r" rtl="1" eaLnBrk="1" latinLnBrk="0" hangingPunct="1"/>
            <a:r>
              <a:rPr lang="he-IL" smtClean="0"/>
              <a:t>רמה רביעית</a:t>
            </a:r>
          </a:p>
          <a:p>
            <a:pPr lvl="4" algn="r" rtl="1" eaLnBrk="1" latinLnBrk="0" hangingPunct="1"/>
            <a:r>
              <a:rPr lang="he-IL" smtClean="0"/>
              <a:t>רמה חמישית</a:t>
            </a:r>
            <a:endParaRPr/>
          </a:p>
        </p:txBody>
      </p:sp>
      <p:sp>
        <p:nvSpPr>
          <p:cNvPr id="4" name="Date Placeholder 3"/>
          <p:cNvSpPr>
            <a:spLocks noGrp="1"/>
          </p:cNvSpPr>
          <p:nvPr>
            <p:ph type="dt" sz="half" idx="10"/>
          </p:nvPr>
        </p:nvSpPr>
        <p:spPr/>
        <p:txBody>
          <a:bodyPr/>
          <a:lstStyle/>
          <a:p>
            <a:pPr algn="r" rtl="1"/>
            <a:fld id="{757B281C-5159-4971-8228-52B9A72E9ED2}" type="datetimeFigureOut">
              <a:rPr lang="he-IL" smtClean="0"/>
              <a:pPr algn="r" rtl="1"/>
              <a:t>כ"א/אלול/תשע"ז</a:t>
            </a:fld>
            <a:endParaRPr kumimoji="0" lang="ar-SA"/>
          </a:p>
        </p:txBody>
      </p:sp>
      <p:sp>
        <p:nvSpPr>
          <p:cNvPr id="5" name="Footer Placeholder 4"/>
          <p:cNvSpPr>
            <a:spLocks noGrp="1"/>
          </p:cNvSpPr>
          <p:nvPr>
            <p:ph type="ftr" sz="quarter" idx="11"/>
          </p:nvPr>
        </p:nvSpPr>
        <p:spPr/>
        <p:txBody>
          <a:bodyPr/>
          <a:lstStyle/>
          <a:p>
            <a:pPr algn="r" rtl="1"/>
            <a:endParaRPr kumimoji="0" lang="ar-SA"/>
          </a:p>
        </p:txBody>
      </p:sp>
      <p:sp>
        <p:nvSpPr>
          <p:cNvPr id="6" name="Slide Number Placeholder 5"/>
          <p:cNvSpPr>
            <a:spLocks noGrp="1"/>
          </p:cNvSpPr>
          <p:nvPr>
            <p:ph type="sldNum" sz="quarter" idx="12"/>
          </p:nvPr>
        </p:nvSpPr>
        <p:spPr/>
        <p:txBody>
          <a:bodyPr/>
          <a:lstStyle/>
          <a:p>
            <a:fld id="{33D6E5A2-EC83-451F-A719-9AC1370DD5CF}" type="slidenum">
              <a:rPr lang="he-IL" smtClean="0"/>
              <a:pPr algn="r" rtl="1"/>
              <a:t>‹#›</a:t>
            </a:fld>
            <a:endParaRPr kumimoji="0" lang="he-IL"/>
          </a:p>
        </p:txBody>
      </p:sp>
    </p:spTree>
    <p:extLst>
      <p:ext uri="{BB962C8B-B14F-4D97-AF65-F5344CB8AC3E}">
        <p14:creationId xmlns:p14="http://schemas.microsoft.com/office/powerpoint/2010/main" val="3918060387"/>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1"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1" anchor="ctr">
            <a:normAutofit/>
          </a:bodyPr>
          <a:lstStyle/>
          <a:p>
            <a:pPr eaLnBrk="1" latinLnBrk="0" hangingPunct="1"/>
            <a:r>
              <a:rPr kumimoji="0" lang="he-IL" smtClean="0"/>
              <a:t>לחץ כדי לערוך סגנון כותרת של תבנית בסיס</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1">
            <a:normAutofit/>
          </a:bodyPr>
          <a:lstStyle/>
          <a:p>
            <a:pPr lvl="0" eaLnBrk="1" latinLnBrk="0" hangingPunct="1"/>
            <a:r>
              <a:rPr kumimoji="0" lang="he-IL" smtClean="0"/>
              <a:t>ערוך סגנונות טקסט של תבנית בסיס</a:t>
            </a:r>
          </a:p>
          <a:p>
            <a:pPr lvl="1" eaLnBrk="1" latinLnBrk="0" hangingPunct="1"/>
            <a:r>
              <a:rPr kumimoji="0" lang="he-IL" smtClean="0"/>
              <a:t>רמה שניה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1" anchor="ctr"/>
          <a:lstStyle>
            <a:lvl1pPr algn="r" eaLnBrk="1" latinLnBrk="0" hangingPunct="1">
              <a:defRPr kumimoji="0" lang="ar-SA" sz="1200">
                <a:solidFill>
                  <a:schemeClr val="tx1">
                    <a:tint val="75000"/>
                  </a:schemeClr>
                </a:solidFill>
              </a:defRPr>
            </a:lvl1pPr>
          </a:lstStyle>
          <a:p>
            <a:pPr algn="r" rtl="1"/>
            <a:fld id="{757B281C-5159-4971-8228-52B9A72E9ED2}" type="datetimeFigureOut">
              <a:rPr lang="he-IL" smtClean="0"/>
              <a:pPr algn="r" rtl="1"/>
              <a:t>כ"א/אלול/תשע"ז</a:t>
            </a:fld>
            <a:endParaRPr kumimoji="0" lang="ar-SA"/>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1" anchor="ctr"/>
          <a:lstStyle>
            <a:lvl1pPr algn="r" eaLnBrk="1" latinLnBrk="0" hangingPunct="1">
              <a:defRPr kumimoji="0" lang="ar-SA" sz="1200">
                <a:solidFill>
                  <a:schemeClr val="tx1">
                    <a:tint val="75000"/>
                  </a:schemeClr>
                </a:solidFill>
              </a:defRPr>
            </a:lvl1pPr>
          </a:lstStyle>
          <a:p>
            <a:pPr algn="r" rtl="1"/>
            <a:endParaRPr kumimoji="0" lang="ar-SA"/>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1" anchor="ctr"/>
          <a:lstStyle>
            <a:lvl1pPr algn="r" eaLnBrk="1" latinLnBrk="0" hangingPunct="1">
              <a:defRPr kumimoji="0" lang="ar-SA" sz="1200">
                <a:solidFill>
                  <a:schemeClr val="tx1">
                    <a:tint val="75000"/>
                  </a:schemeClr>
                </a:solidFill>
              </a:defRPr>
            </a:lvl1pPr>
          </a:lstStyle>
          <a:p>
            <a:fld id="{33D6E5A2-EC83-451F-A719-9AC1370DD5CF}" type="slidenum">
              <a:rPr lang="he-IL" smtClean="0"/>
              <a:pPr algn="r" rtl="1"/>
              <a:t>‹#›</a:t>
            </a:fld>
            <a:endParaRPr kumimoji="0" lang="he-IL"/>
          </a:p>
        </p:txBody>
      </p:sp>
      <p:pic>
        <p:nvPicPr>
          <p:cNvPr id="8" name="Picture 7"/>
          <p:cNvPicPr>
            <a:picLocks noChangeAspect="1"/>
          </p:cNvPicPr>
          <p:nvPr/>
        </p:nvPicPr>
        <p:blipFill rotWithShape="1">
          <a:blip r:embed="rId22" cstate="email">
            <a:extLst>
              <a:ext uri="{28A0092B-C50C-407E-A947-70E740481C1C}">
                <a14:useLocalDpi xmlns:a14="http://schemas.microsoft.com/office/drawing/2010/main"/>
              </a:ext>
            </a:extLst>
          </a:blip>
          <a:srcRect/>
          <a:stretch/>
        </p:blipFill>
        <p:spPr>
          <a:xfrm flipH="1">
            <a:off x="8401493" y="-109183"/>
            <a:ext cx="818707" cy="7083189"/>
          </a:xfrm>
          <a:prstGeom prst="rect">
            <a:avLst/>
          </a:prstGeom>
        </p:spPr>
      </p:pic>
    </p:spTree>
    <p:extLst>
      <p:ext uri="{BB962C8B-B14F-4D97-AF65-F5344CB8AC3E}">
        <p14:creationId xmlns:p14="http://schemas.microsoft.com/office/powerpoint/2010/main" val="334258618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649" r:id="rId16"/>
    <p:sldLayoutId id="2147483651" r:id="rId17"/>
    <p:sldLayoutId id="2147483650" r:id="rId18"/>
    <p:sldLayoutId id="2147483663" r:id="rId19"/>
  </p:sldLayoutIdLst>
  <p:transition spd="slow">
    <p:wipe dir="d"/>
  </p:transition>
  <p:timing>
    <p:tnLst>
      <p:par>
        <p:cTn id="1" dur="indefinite" restart="never" nodeType="tmRoot"/>
      </p:par>
    </p:tnLst>
  </p:timing>
  <p:txStyles>
    <p:titleStyle>
      <a:lvl1pPr algn="r" defTabSz="914400" rtl="1" eaLnBrk="1" latinLnBrk="0" hangingPunct="1">
        <a:spcBef>
          <a:spcPct val="0"/>
        </a:spcBef>
        <a:buNone/>
        <a:defRPr kumimoji="0" lang="ar-SA"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kumimoji="0" lang="ar-SA" sz="28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kumimoji="0" lang="ar-SA" sz="24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kumimoji="0" lang="ar-SA"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kumimoji="0" lang="ar-SA" sz="18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9pPr>
    </p:bodyStyle>
    <p:otherStyle>
      <a:defPPr>
        <a:defRPr kumimoji="0" lang="ar-SA"/>
      </a:defPPr>
      <a:lvl1pPr marL="0" algn="r" defTabSz="914400" rtl="1" eaLnBrk="1" latinLnBrk="0" hangingPunct="1">
        <a:defRPr kumimoji="0" lang="ar-SA" sz="1800" kern="1200">
          <a:solidFill>
            <a:schemeClr val="tx1"/>
          </a:solidFill>
          <a:latin typeface="+mn-lt"/>
          <a:ea typeface="+mn-ea"/>
          <a:cs typeface="+mn-cs"/>
        </a:defRPr>
      </a:lvl1pPr>
      <a:lvl2pPr marL="457200" algn="r" defTabSz="914400" rtl="1" eaLnBrk="1" latinLnBrk="0" hangingPunct="1">
        <a:defRPr kumimoji="0" lang="ar-SA" sz="1800" kern="1200">
          <a:solidFill>
            <a:schemeClr val="tx1"/>
          </a:solidFill>
          <a:latin typeface="+mn-lt"/>
          <a:ea typeface="+mn-ea"/>
          <a:cs typeface="+mn-cs"/>
        </a:defRPr>
      </a:lvl2pPr>
      <a:lvl3pPr marL="914400" algn="r" defTabSz="914400" rtl="1" eaLnBrk="1" latinLnBrk="0" hangingPunct="1">
        <a:defRPr kumimoji="0" lang="ar-SA" sz="1800" kern="1200">
          <a:solidFill>
            <a:schemeClr val="tx1"/>
          </a:solidFill>
          <a:latin typeface="+mn-lt"/>
          <a:ea typeface="+mn-ea"/>
          <a:cs typeface="+mn-cs"/>
        </a:defRPr>
      </a:lvl3pPr>
      <a:lvl4pPr marL="1371600" algn="r" defTabSz="914400" rtl="1" eaLnBrk="1" latinLnBrk="0" hangingPunct="1">
        <a:defRPr kumimoji="0" lang="ar-SA" sz="1800" kern="1200">
          <a:solidFill>
            <a:schemeClr val="tx1"/>
          </a:solidFill>
          <a:latin typeface="+mn-lt"/>
          <a:ea typeface="+mn-ea"/>
          <a:cs typeface="+mn-cs"/>
        </a:defRPr>
      </a:lvl4pPr>
      <a:lvl5pPr marL="1828800" algn="r" defTabSz="914400" rtl="1" eaLnBrk="1" latinLnBrk="0" hangingPunct="1">
        <a:defRPr kumimoji="0" lang="ar-SA" sz="1800" kern="1200">
          <a:solidFill>
            <a:schemeClr val="tx1"/>
          </a:solidFill>
          <a:latin typeface="+mn-lt"/>
          <a:ea typeface="+mn-ea"/>
          <a:cs typeface="+mn-cs"/>
        </a:defRPr>
      </a:lvl5pPr>
      <a:lvl6pPr marL="2286000" algn="r" defTabSz="914400" rtl="1" eaLnBrk="1" latinLnBrk="0" hangingPunct="1">
        <a:defRPr kumimoji="0" lang="ar-SA" sz="1800" kern="1200">
          <a:solidFill>
            <a:schemeClr val="tx1"/>
          </a:solidFill>
          <a:latin typeface="+mn-lt"/>
          <a:ea typeface="+mn-ea"/>
          <a:cs typeface="+mn-cs"/>
        </a:defRPr>
      </a:lvl6pPr>
      <a:lvl7pPr marL="2743200" algn="r" defTabSz="914400" rtl="1" eaLnBrk="1" latinLnBrk="0" hangingPunct="1">
        <a:defRPr kumimoji="0" lang="ar-SA" sz="1800" kern="1200">
          <a:solidFill>
            <a:schemeClr val="tx1"/>
          </a:solidFill>
          <a:latin typeface="+mn-lt"/>
          <a:ea typeface="+mn-ea"/>
          <a:cs typeface="+mn-cs"/>
        </a:defRPr>
      </a:lvl7pPr>
      <a:lvl8pPr marL="3200400" algn="r" defTabSz="914400" rtl="1" eaLnBrk="1" latinLnBrk="0" hangingPunct="1">
        <a:defRPr kumimoji="0" lang="ar-SA" sz="1800" kern="1200">
          <a:solidFill>
            <a:schemeClr val="tx1"/>
          </a:solidFill>
          <a:latin typeface="+mn-lt"/>
          <a:ea typeface="+mn-ea"/>
          <a:cs typeface="+mn-cs"/>
        </a:defRPr>
      </a:lvl8pPr>
      <a:lvl9pPr marL="3657600" algn="r" defTabSz="914400" rtl="1" eaLnBrk="1" latinLnBrk="0" hangingPunct="1">
        <a:defRPr kumimoji="0" lang="ar-SA"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6.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5.jpe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4.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5.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6.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7.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5.xml"/><Relationship Id="rId1" Type="http://schemas.openxmlformats.org/officeDocument/2006/relationships/tags" Target="../tags/tag8.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259632" y="1412776"/>
            <a:ext cx="5604160" cy="1470025"/>
          </a:xfrm>
        </p:spPr>
        <p:txBody>
          <a:bodyPr>
            <a:noAutofit/>
          </a:bodyPr>
          <a:lstStyle/>
          <a:p>
            <a:pPr algn="ctr" rtl="1"/>
            <a:r>
              <a:rPr lang="he-IL" sz="6600" dirty="0" smtClean="0">
                <a:ln>
                  <a:solidFill>
                    <a:schemeClr val="tx1"/>
                  </a:solidFill>
                </a:ln>
                <a:solidFill>
                  <a:schemeClr val="tx2"/>
                </a:solidFill>
              </a:rPr>
              <a:t>יבוא אישי</a:t>
            </a:r>
            <a:br>
              <a:rPr lang="he-IL" sz="6600" dirty="0" smtClean="0">
                <a:ln>
                  <a:solidFill>
                    <a:schemeClr val="tx1"/>
                  </a:solidFill>
                </a:ln>
                <a:solidFill>
                  <a:schemeClr val="tx2"/>
                </a:solidFill>
              </a:rPr>
            </a:br>
            <a:r>
              <a:rPr lang="he-IL" sz="6600" dirty="0" smtClean="0">
                <a:ln>
                  <a:solidFill>
                    <a:schemeClr val="tx1"/>
                  </a:solidFill>
                </a:ln>
                <a:solidFill>
                  <a:schemeClr val="tx2"/>
                </a:solidFill>
              </a:rPr>
              <a:t> בשער עולמי</a:t>
            </a:r>
            <a:endParaRPr lang="ar-SA" sz="6600" dirty="0">
              <a:ln>
                <a:solidFill>
                  <a:schemeClr val="tx1"/>
                </a:solidFill>
              </a:ln>
              <a:solidFill>
                <a:schemeClr val="tx2"/>
              </a:solidFill>
            </a:endParaRPr>
          </a:p>
        </p:txBody>
      </p:sp>
      <p:sp>
        <p:nvSpPr>
          <p:cNvPr id="3" name="Subtitle 2"/>
          <p:cNvSpPr>
            <a:spLocks noGrp="1"/>
          </p:cNvSpPr>
          <p:nvPr>
            <p:ph type="subTitle" idx="1"/>
            <p:custDataLst>
              <p:tags r:id="rId3"/>
            </p:custDataLst>
          </p:nvPr>
        </p:nvSpPr>
        <p:spPr>
          <a:xfrm>
            <a:off x="-468560" y="4437112"/>
            <a:ext cx="4772528" cy="990600"/>
          </a:xfrm>
        </p:spPr>
        <p:txBody>
          <a:bodyPr>
            <a:normAutofit/>
          </a:bodyPr>
          <a:lstStyle/>
          <a:p>
            <a:pPr rtl="1"/>
            <a:r>
              <a:rPr lang="he-IL" sz="2400" b="1" dirty="0">
                <a:solidFill>
                  <a:schemeClr val="tx2"/>
                </a:solidFill>
                <a:latin typeface="+mn-lt"/>
                <a:cs typeface="+mj-cs"/>
              </a:rPr>
              <a:t>שם </a:t>
            </a:r>
            <a:r>
              <a:rPr lang="he-IL" sz="2400" b="1" dirty="0" smtClean="0">
                <a:solidFill>
                  <a:schemeClr val="tx2"/>
                </a:solidFill>
                <a:latin typeface="+mn-lt"/>
                <a:cs typeface="+mj-cs"/>
              </a:rPr>
              <a:t>המציג:  שולה אלימלך</a:t>
            </a:r>
            <a:endParaRPr lang="he-IL" sz="2400" b="1" dirty="0">
              <a:solidFill>
                <a:schemeClr val="tx2"/>
              </a:solidFill>
              <a:latin typeface="+mn-lt"/>
              <a:cs typeface="+mj-cs"/>
            </a:endParaRPr>
          </a:p>
          <a:p>
            <a:pPr rtl="1"/>
            <a:r>
              <a:rPr lang="he-IL" sz="2400" b="1" dirty="0">
                <a:solidFill>
                  <a:schemeClr val="tx2"/>
                </a:solidFill>
                <a:latin typeface="+mn-lt"/>
                <a:cs typeface="+mj-cs"/>
              </a:rPr>
              <a:t>תאריך </a:t>
            </a:r>
            <a:r>
              <a:rPr lang="he-IL" sz="2400" b="1" dirty="0" smtClean="0">
                <a:solidFill>
                  <a:schemeClr val="tx2"/>
                </a:solidFill>
                <a:latin typeface="+mn-lt"/>
                <a:cs typeface="+mj-cs"/>
              </a:rPr>
              <a:t>ההצגה: 12/09/2017</a:t>
            </a:r>
            <a:endParaRPr lang="he-IL" sz="2400" b="1" dirty="0">
              <a:solidFill>
                <a:schemeClr val="tx2"/>
              </a:solidFill>
              <a:latin typeface="+mn-lt"/>
              <a:cs typeface="+mj-cs"/>
            </a:endParaRPr>
          </a:p>
        </p:txBody>
      </p:sp>
      <p:pic>
        <p:nvPicPr>
          <p:cNvPr id="4" name="Picture 2" descr="C:\Users\rachela\Desktop\שקופית1.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7380312" y="5427712"/>
            <a:ext cx="1158513" cy="1116888"/>
          </a:xfrm>
          <a:prstGeom prst="roundRect">
            <a:avLst>
              <a:gd name="adj" fmla="val 8594"/>
            </a:avLst>
          </a:prstGeom>
          <a:solidFill>
            <a:srgbClr val="FFFFFF">
              <a:shade val="85000"/>
            </a:srgbClr>
          </a:solidFill>
          <a:ln>
            <a:noFill/>
          </a:ln>
          <a:effectLst/>
          <a:extLst/>
        </p:spPr>
      </p:pic>
      <p:pic>
        <p:nvPicPr>
          <p:cNvPr id="5" name="תמונה 4" descr="cid:image001.png@01CE3456.33F4DC00"/>
          <p:cNvPicPr/>
          <p:nvPr/>
        </p:nvPicPr>
        <p:blipFill>
          <a:blip r:embed="rId7">
            <a:extLst>
              <a:ext uri="{28A0092B-C50C-407E-A947-70E740481C1C}">
                <a14:useLocalDpi xmlns:a14="http://schemas.microsoft.com/office/drawing/2010/main" val="0"/>
              </a:ext>
            </a:extLst>
          </a:blip>
          <a:srcRect/>
          <a:stretch>
            <a:fillRect/>
          </a:stretch>
        </p:blipFill>
        <p:spPr bwMode="auto">
          <a:xfrm>
            <a:off x="497632" y="5757556"/>
            <a:ext cx="1524000" cy="457200"/>
          </a:xfrm>
          <a:prstGeom prst="rect">
            <a:avLst/>
          </a:prstGeom>
          <a:noFill/>
          <a:ln>
            <a:noFill/>
          </a:ln>
        </p:spPr>
      </p:pic>
    </p:spTree>
    <p:custDataLst>
      <p:tags r:id="rId1"/>
    </p:custData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1"/>
          <p:cNvSpPr txBox="1">
            <a:spLocks/>
          </p:cNvSpPr>
          <p:nvPr/>
        </p:nvSpPr>
        <p:spPr>
          <a:xfrm>
            <a:off x="539552" y="260648"/>
            <a:ext cx="7772400" cy="1470025"/>
          </a:xfrm>
          <a:prstGeom prst="rect">
            <a:avLst/>
          </a:prstGeom>
        </p:spPr>
        <p:txBody>
          <a:bodyPr vert="horz" lIns="91440" tIns="45720" rIns="91440" bIns="45720" rtlCol="1" anchor="ctr" anchorCtr="0">
            <a:normAutofit/>
          </a:bodyPr>
          <a:lstStyle>
            <a:lvl1pPr algn="r" defTabSz="914400" rtl="1" eaLnBrk="1" latinLnBrk="0" hangingPunct="1">
              <a:spcBef>
                <a:spcPct val="0"/>
              </a:spcBef>
              <a:buNone/>
              <a:defRPr kumimoji="0" lang="ar-SA" sz="4400" kern="1200">
                <a:solidFill>
                  <a:schemeClr val="tx1"/>
                </a:solidFill>
                <a:latin typeface="+mj-lt"/>
                <a:ea typeface="+mj-ea"/>
                <a:cs typeface="+mj-cs"/>
              </a:defRPr>
            </a:lvl1pPr>
          </a:lstStyle>
          <a:p>
            <a:endParaRPr lang="he-IL" b="1" dirty="0">
              <a:solidFill>
                <a:schemeClr val="tx2"/>
              </a:solidFill>
              <a:latin typeface="David" panose="020E0502060401010101" pitchFamily="34" charset="-79"/>
              <a:cs typeface="David" panose="020E0502060401010101" pitchFamily="34" charset="-79"/>
            </a:endParaRPr>
          </a:p>
        </p:txBody>
      </p:sp>
      <p:pic>
        <p:nvPicPr>
          <p:cNvPr id="9" name="Picture 8"/>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940562" y="252817"/>
            <a:ext cx="1023926" cy="1015943"/>
          </a:xfrm>
          <a:prstGeom prst="rect">
            <a:avLst/>
          </a:prstGeom>
          <a:noFill/>
          <a:extLst>
            <a:ext uri="{909E8E84-426E-40DD-AFC4-6F175D3DCCD1}">
              <a14:hiddenFill xmlns:a14="http://schemas.microsoft.com/office/drawing/2010/main">
                <a:solidFill>
                  <a:srgbClr val="FFFFFF"/>
                </a:solidFill>
              </a14:hiddenFill>
            </a:ext>
          </a:extLst>
        </p:spPr>
      </p:pic>
      <p:pic>
        <p:nvPicPr>
          <p:cNvPr id="10" name="תמונה 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961435" y="277236"/>
            <a:ext cx="1003053" cy="99152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6"/>
          <p:cNvSpPr txBox="1">
            <a:spLocks noChangeArrowheads="1"/>
          </p:cNvSpPr>
          <p:nvPr/>
        </p:nvSpPr>
        <p:spPr bwMode="auto">
          <a:xfrm>
            <a:off x="8052519" y="483789"/>
            <a:ext cx="8000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בית</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המכס</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נתב"ג</a:t>
            </a:r>
            <a:endParaRPr kumimoji="0" lang="he-IL" altLang="he-I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12" name="TextBox 11"/>
          <p:cNvSpPr txBox="1"/>
          <p:nvPr/>
        </p:nvSpPr>
        <p:spPr>
          <a:xfrm>
            <a:off x="900248" y="908720"/>
            <a:ext cx="6663822" cy="5184576"/>
          </a:xfrm>
          <a:prstGeom prst="rect">
            <a:avLst/>
          </a:prstGeom>
          <a:noFill/>
        </p:spPr>
        <p:txBody>
          <a:bodyPr wrap="square" rtlCol="1">
            <a:noAutofit/>
          </a:bodyPr>
          <a:lstStyle/>
          <a:p>
            <a:pPr marL="0" lvl="4" rtl="1"/>
            <a:r>
              <a:rPr lang="he-IL" sz="3200" b="1" dirty="0" smtClean="0">
                <a:solidFill>
                  <a:schemeClr val="tx2"/>
                </a:solidFill>
                <a:latin typeface="David" panose="020E0502060401010101" pitchFamily="34" charset="-79"/>
                <a:cs typeface="David" panose="020E0502060401010101" pitchFamily="34" charset="-79"/>
              </a:rPr>
              <a:t>הצהרת יבוא בתהליך יבוא אישי לנגזרותיה (אישי בלדרים, אישי אוטונומיה וכו')</a:t>
            </a:r>
          </a:p>
          <a:p>
            <a:pPr marL="0" lvl="4" rtl="1"/>
            <a:endParaRPr lang="he-IL" sz="3200" b="1" dirty="0" smtClean="0">
              <a:solidFill>
                <a:schemeClr val="tx2"/>
              </a:solidFill>
              <a:latin typeface="David" panose="020E0502060401010101" pitchFamily="34" charset="-79"/>
              <a:cs typeface="David" panose="020E0502060401010101" pitchFamily="34" charset="-79"/>
            </a:endParaRPr>
          </a:p>
          <a:p>
            <a:pPr marL="0" lvl="4" rtl="1"/>
            <a:r>
              <a:rPr lang="he-IL" sz="3200" b="1" dirty="0" smtClean="0">
                <a:solidFill>
                  <a:schemeClr val="tx2"/>
                </a:solidFill>
                <a:latin typeface="David" panose="020E0502060401010101" pitchFamily="34" charset="-79"/>
                <a:cs typeface="David" panose="020E0502060401010101" pitchFamily="34" charset="-79"/>
              </a:rPr>
              <a:t>חידושים ביבוא אישי – מערכת שער עולמי:</a:t>
            </a:r>
          </a:p>
          <a:p>
            <a:pPr marL="0" lvl="4" rtl="1"/>
            <a:r>
              <a:rPr lang="he-IL" sz="3200" b="1" dirty="0" smtClean="0">
                <a:solidFill>
                  <a:schemeClr val="tx2"/>
                </a:solidFill>
                <a:latin typeface="David" panose="020E0502060401010101" pitchFamily="34" charset="-79"/>
                <a:cs typeface="David" panose="020E0502060401010101" pitchFamily="34" charset="-79"/>
              </a:rPr>
              <a:t>ניתן להגיש הצהרות באילוץ. (אילוצים לוגיסטיים </a:t>
            </a:r>
            <a:r>
              <a:rPr lang="he-IL" sz="3200" b="1" dirty="0" err="1" smtClean="0">
                <a:solidFill>
                  <a:schemeClr val="tx2"/>
                </a:solidFill>
                <a:latin typeface="David" panose="020E0502060401010101" pitchFamily="34" charset="-79"/>
                <a:cs typeface="David" panose="020E0502060401010101" pitchFamily="34" charset="-79"/>
              </a:rPr>
              <a:t>ומיכסיים</a:t>
            </a:r>
            <a:r>
              <a:rPr lang="he-IL" sz="3200" b="1" dirty="0" smtClean="0">
                <a:solidFill>
                  <a:schemeClr val="tx2"/>
                </a:solidFill>
                <a:latin typeface="David" panose="020E0502060401010101" pitchFamily="34" charset="-79"/>
                <a:cs typeface="David" panose="020E0502060401010101" pitchFamily="34" charset="-79"/>
              </a:rPr>
              <a:t>).</a:t>
            </a:r>
          </a:p>
          <a:p>
            <a:pPr marL="0" lvl="4" rtl="1"/>
            <a:r>
              <a:rPr lang="he-IL" sz="3200" b="1" dirty="0" smtClean="0">
                <a:solidFill>
                  <a:schemeClr val="tx2"/>
                </a:solidFill>
                <a:latin typeface="David" panose="020E0502060401010101" pitchFamily="34" charset="-79"/>
                <a:cs typeface="David" panose="020E0502060401010101" pitchFamily="34" charset="-79"/>
              </a:rPr>
              <a:t>אילוצים לוגיסטיים כפי שמטופל ביבוא מסחרי.</a:t>
            </a:r>
          </a:p>
        </p:txBody>
      </p:sp>
    </p:spTree>
    <p:custDataLst>
      <p:tags r:id="rId1"/>
    </p:custDataLst>
    <p:extLst>
      <p:ext uri="{BB962C8B-B14F-4D97-AF65-F5344CB8AC3E}">
        <p14:creationId xmlns:p14="http://schemas.microsoft.com/office/powerpoint/2010/main" val="2026926881"/>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1"/>
          <p:cNvSpPr txBox="1">
            <a:spLocks/>
          </p:cNvSpPr>
          <p:nvPr/>
        </p:nvSpPr>
        <p:spPr>
          <a:xfrm>
            <a:off x="539552" y="260648"/>
            <a:ext cx="7772400" cy="1470025"/>
          </a:xfrm>
          <a:prstGeom prst="rect">
            <a:avLst/>
          </a:prstGeom>
        </p:spPr>
        <p:txBody>
          <a:bodyPr vert="horz" lIns="91440" tIns="45720" rIns="91440" bIns="45720" rtlCol="1" anchor="ctr" anchorCtr="0">
            <a:normAutofit/>
          </a:bodyPr>
          <a:lstStyle>
            <a:lvl1pPr algn="r" defTabSz="914400" rtl="1" eaLnBrk="1" latinLnBrk="0" hangingPunct="1">
              <a:spcBef>
                <a:spcPct val="0"/>
              </a:spcBef>
              <a:buNone/>
              <a:defRPr kumimoji="0" lang="ar-SA" sz="4400" kern="1200">
                <a:solidFill>
                  <a:schemeClr val="tx1"/>
                </a:solidFill>
                <a:latin typeface="+mj-lt"/>
                <a:ea typeface="+mj-ea"/>
                <a:cs typeface="+mj-cs"/>
              </a:defRPr>
            </a:lvl1pPr>
          </a:lstStyle>
          <a:p>
            <a:endParaRPr lang="he-IL" b="1" dirty="0">
              <a:solidFill>
                <a:schemeClr val="tx2"/>
              </a:solidFill>
              <a:latin typeface="David" panose="020E0502060401010101" pitchFamily="34" charset="-79"/>
              <a:cs typeface="David" panose="020E0502060401010101" pitchFamily="34" charset="-79"/>
            </a:endParaRPr>
          </a:p>
        </p:txBody>
      </p:sp>
      <p:pic>
        <p:nvPicPr>
          <p:cNvPr id="9" name="Picture 8"/>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940562" y="252817"/>
            <a:ext cx="1023926" cy="1015943"/>
          </a:xfrm>
          <a:prstGeom prst="rect">
            <a:avLst/>
          </a:prstGeom>
          <a:noFill/>
          <a:extLst>
            <a:ext uri="{909E8E84-426E-40DD-AFC4-6F175D3DCCD1}">
              <a14:hiddenFill xmlns:a14="http://schemas.microsoft.com/office/drawing/2010/main">
                <a:solidFill>
                  <a:srgbClr val="FFFFFF"/>
                </a:solidFill>
              </a14:hiddenFill>
            </a:ext>
          </a:extLst>
        </p:spPr>
      </p:pic>
      <p:pic>
        <p:nvPicPr>
          <p:cNvPr id="10" name="תמונה 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961435" y="277236"/>
            <a:ext cx="1003053" cy="99152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6"/>
          <p:cNvSpPr txBox="1">
            <a:spLocks noChangeArrowheads="1"/>
          </p:cNvSpPr>
          <p:nvPr/>
        </p:nvSpPr>
        <p:spPr bwMode="auto">
          <a:xfrm>
            <a:off x="8052519" y="483789"/>
            <a:ext cx="8000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בית</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המכס</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נתב"ג</a:t>
            </a:r>
            <a:endParaRPr kumimoji="0" lang="he-IL" altLang="he-I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 name="TextBox 5"/>
          <p:cNvSpPr txBox="1"/>
          <p:nvPr/>
        </p:nvSpPr>
        <p:spPr>
          <a:xfrm>
            <a:off x="395535" y="188640"/>
            <a:ext cx="7433069" cy="6480720"/>
          </a:xfrm>
          <a:prstGeom prst="rect">
            <a:avLst/>
          </a:prstGeom>
          <a:noFill/>
        </p:spPr>
        <p:txBody>
          <a:bodyPr wrap="square" rtlCol="1">
            <a:noAutofit/>
          </a:bodyPr>
          <a:lstStyle/>
          <a:p>
            <a:pPr rtl="1"/>
            <a:r>
              <a:rPr lang="he-IL" sz="3200" b="1" u="sng" dirty="0" smtClean="0">
                <a:solidFill>
                  <a:schemeClr val="accent1">
                    <a:lumMod val="75000"/>
                  </a:schemeClr>
                </a:solidFill>
                <a:latin typeface="David" panose="020E0502060401010101" pitchFamily="34" charset="-79"/>
                <a:cs typeface="David" panose="020E0502060401010101" pitchFamily="34" charset="-79"/>
              </a:rPr>
              <a:t>מסירה ישירה ביבוא אישי (מעקף)</a:t>
            </a:r>
          </a:p>
          <a:p>
            <a:pPr rtl="1"/>
            <a:endParaRPr lang="en-US" sz="2500" b="1" dirty="0">
              <a:solidFill>
                <a:schemeClr val="accent1">
                  <a:lumMod val="75000"/>
                </a:schemeClr>
              </a:solidFill>
              <a:latin typeface="David" panose="020E0502060401010101" pitchFamily="34" charset="-79"/>
              <a:cs typeface="David" panose="020E0502060401010101" pitchFamily="34" charset="-79"/>
            </a:endParaRPr>
          </a:p>
          <a:p>
            <a:pPr rtl="1"/>
            <a:r>
              <a:rPr lang="he-IL" sz="2500" b="1" dirty="0">
                <a:solidFill>
                  <a:schemeClr val="accent1">
                    <a:lumMod val="75000"/>
                  </a:schemeClr>
                </a:solidFill>
                <a:latin typeface="David" panose="020E0502060401010101" pitchFamily="34" charset="-79"/>
                <a:cs typeface="David" panose="020E0502060401010101" pitchFamily="34" charset="-79"/>
              </a:rPr>
              <a:t>1.     הגשת הצהרת יבוא </a:t>
            </a:r>
            <a:r>
              <a:rPr lang="he-IL" sz="2500" b="1" dirty="0" smtClean="0">
                <a:solidFill>
                  <a:schemeClr val="accent1">
                    <a:lumMod val="75000"/>
                  </a:schemeClr>
                </a:solidFill>
                <a:latin typeface="David" panose="020E0502060401010101" pitchFamily="34" charset="-79"/>
                <a:cs typeface="David" panose="020E0502060401010101" pitchFamily="34" charset="-79"/>
              </a:rPr>
              <a:t>בתהליך יבוא אישי על </a:t>
            </a:r>
            <a:r>
              <a:rPr lang="he-IL" sz="2500" b="1" dirty="0">
                <a:solidFill>
                  <a:schemeClr val="accent1">
                    <a:lumMod val="75000"/>
                  </a:schemeClr>
                </a:solidFill>
                <a:latin typeface="David" panose="020E0502060401010101" pitchFamily="34" charset="-79"/>
                <a:cs typeface="David" panose="020E0502060401010101" pitchFamily="34" charset="-79"/>
              </a:rPr>
              <a:t>פי </a:t>
            </a:r>
            <a:r>
              <a:rPr lang="he-IL" sz="2500" b="1" dirty="0" smtClean="0">
                <a:solidFill>
                  <a:schemeClr val="accent1">
                    <a:lumMod val="75000"/>
                  </a:schemeClr>
                </a:solidFill>
                <a:latin typeface="David" panose="020E0502060401010101" pitchFamily="34" charset="-79"/>
                <a:cs typeface="David" panose="020E0502060401010101" pitchFamily="34" charset="-79"/>
              </a:rPr>
              <a:t>כל הכללים</a:t>
            </a:r>
            <a:r>
              <a:rPr lang="he-IL" sz="2500" b="1" dirty="0">
                <a:solidFill>
                  <a:schemeClr val="accent1">
                    <a:lumMod val="75000"/>
                  </a:schemeClr>
                </a:solidFill>
                <a:latin typeface="David" panose="020E0502060401010101" pitchFamily="34" charset="-79"/>
                <a:cs typeface="David" panose="020E0502060401010101" pitchFamily="34" charset="-79"/>
              </a:rPr>
              <a:t>.</a:t>
            </a:r>
            <a:endParaRPr lang="en-US" sz="2500" b="1" dirty="0">
              <a:solidFill>
                <a:schemeClr val="accent1">
                  <a:lumMod val="75000"/>
                </a:schemeClr>
              </a:solidFill>
              <a:latin typeface="David" panose="020E0502060401010101" pitchFamily="34" charset="-79"/>
              <a:cs typeface="David" panose="020E0502060401010101" pitchFamily="34" charset="-79"/>
            </a:endParaRPr>
          </a:p>
          <a:p>
            <a:pPr rtl="1"/>
            <a:r>
              <a:rPr lang="he-IL" sz="2500" b="1" dirty="0">
                <a:solidFill>
                  <a:schemeClr val="accent1">
                    <a:lumMod val="75000"/>
                  </a:schemeClr>
                </a:solidFill>
                <a:latin typeface="David" panose="020E0502060401010101" pitchFamily="34" charset="-79"/>
                <a:cs typeface="David" panose="020E0502060401010101" pitchFamily="34" charset="-79"/>
              </a:rPr>
              <a:t>2.     ניתן להגיש הצהרה בטרם שודר מצהר ובטרם </a:t>
            </a:r>
            <a:r>
              <a:rPr lang="he-IL" sz="2500" b="1" dirty="0" smtClean="0">
                <a:solidFill>
                  <a:schemeClr val="accent1">
                    <a:lumMod val="75000"/>
                  </a:schemeClr>
                </a:solidFill>
                <a:latin typeface="David" panose="020E0502060401010101" pitchFamily="34" charset="-79"/>
                <a:cs typeface="David" panose="020E0502060401010101" pitchFamily="34" charset="-79"/>
              </a:rPr>
              <a:t>שודרה  </a:t>
            </a:r>
          </a:p>
          <a:p>
            <a:pPr rtl="1"/>
            <a:r>
              <a:rPr lang="he-IL" sz="2500" b="1" dirty="0">
                <a:solidFill>
                  <a:schemeClr val="accent1">
                    <a:lumMod val="75000"/>
                  </a:schemeClr>
                </a:solidFill>
                <a:latin typeface="David" panose="020E0502060401010101" pitchFamily="34" charset="-79"/>
                <a:cs typeface="David" panose="020E0502060401010101" pitchFamily="34" charset="-79"/>
              </a:rPr>
              <a:t> </a:t>
            </a:r>
            <a:r>
              <a:rPr lang="he-IL" sz="2500" b="1" dirty="0" smtClean="0">
                <a:solidFill>
                  <a:schemeClr val="accent1">
                    <a:lumMod val="75000"/>
                  </a:schemeClr>
                </a:solidFill>
                <a:latin typeface="David" panose="020E0502060401010101" pitchFamily="34" charset="-79"/>
                <a:cs typeface="David" panose="020E0502060401010101" pitchFamily="34" charset="-79"/>
              </a:rPr>
              <a:t>       קליטה </a:t>
            </a:r>
            <a:r>
              <a:rPr lang="he-IL" sz="2500" b="1" dirty="0">
                <a:solidFill>
                  <a:schemeClr val="accent1">
                    <a:lumMod val="75000"/>
                  </a:schemeClr>
                </a:solidFill>
                <a:latin typeface="David" panose="020E0502060401010101" pitchFamily="34" charset="-79"/>
                <a:cs typeface="David" panose="020E0502060401010101" pitchFamily="34" charset="-79"/>
              </a:rPr>
              <a:t>במסוף.</a:t>
            </a:r>
            <a:endParaRPr lang="en-US" sz="2500" b="1" dirty="0">
              <a:solidFill>
                <a:schemeClr val="accent1">
                  <a:lumMod val="75000"/>
                </a:schemeClr>
              </a:solidFill>
              <a:latin typeface="David" panose="020E0502060401010101" pitchFamily="34" charset="-79"/>
              <a:cs typeface="David" panose="020E0502060401010101" pitchFamily="34" charset="-79"/>
            </a:endParaRPr>
          </a:p>
          <a:p>
            <a:pPr rtl="1"/>
            <a:r>
              <a:rPr lang="he-IL" sz="2500" b="1" dirty="0">
                <a:solidFill>
                  <a:schemeClr val="accent1">
                    <a:lumMod val="75000"/>
                  </a:schemeClr>
                </a:solidFill>
                <a:latin typeface="David" panose="020E0502060401010101" pitchFamily="34" charset="-79"/>
                <a:cs typeface="David" panose="020E0502060401010101" pitchFamily="34" charset="-79"/>
              </a:rPr>
              <a:t>3.     ההצהרה תוגש באילוץ המשקף את הסטטוס הלוגיסטי.</a:t>
            </a:r>
            <a:endParaRPr lang="en-US" sz="2500" b="1" dirty="0">
              <a:solidFill>
                <a:schemeClr val="accent1">
                  <a:lumMod val="75000"/>
                </a:schemeClr>
              </a:solidFill>
              <a:latin typeface="David" panose="020E0502060401010101" pitchFamily="34" charset="-79"/>
              <a:cs typeface="David" panose="020E0502060401010101" pitchFamily="34" charset="-79"/>
            </a:endParaRPr>
          </a:p>
          <a:p>
            <a:pPr rtl="1"/>
            <a:r>
              <a:rPr lang="he-IL" sz="2500" b="1" dirty="0">
                <a:solidFill>
                  <a:schemeClr val="accent1">
                    <a:lumMod val="75000"/>
                  </a:schemeClr>
                </a:solidFill>
                <a:latin typeface="David" panose="020E0502060401010101" pitchFamily="34" charset="-79"/>
                <a:cs typeface="David" panose="020E0502060401010101" pitchFamily="34" charset="-79"/>
              </a:rPr>
              <a:t>4.     על סוכן המכס לציין בהערות שמדובר בבקשה למסירה </a:t>
            </a:r>
            <a:r>
              <a:rPr lang="he-IL" sz="2500" b="1" dirty="0" smtClean="0">
                <a:solidFill>
                  <a:schemeClr val="accent1">
                    <a:lumMod val="75000"/>
                  </a:schemeClr>
                </a:solidFill>
                <a:latin typeface="David" panose="020E0502060401010101" pitchFamily="34" charset="-79"/>
                <a:cs typeface="David" panose="020E0502060401010101" pitchFamily="34" charset="-79"/>
              </a:rPr>
              <a:t> </a:t>
            </a:r>
          </a:p>
          <a:p>
            <a:pPr rtl="1"/>
            <a:r>
              <a:rPr lang="he-IL" sz="2500" b="1" dirty="0">
                <a:solidFill>
                  <a:schemeClr val="accent1">
                    <a:lumMod val="75000"/>
                  </a:schemeClr>
                </a:solidFill>
                <a:latin typeface="David" panose="020E0502060401010101" pitchFamily="34" charset="-79"/>
                <a:cs typeface="David" panose="020E0502060401010101" pitchFamily="34" charset="-79"/>
              </a:rPr>
              <a:t> </a:t>
            </a:r>
            <a:r>
              <a:rPr lang="he-IL" sz="2500" b="1" dirty="0" smtClean="0">
                <a:solidFill>
                  <a:schemeClr val="accent1">
                    <a:lumMod val="75000"/>
                  </a:schemeClr>
                </a:solidFill>
                <a:latin typeface="David" panose="020E0502060401010101" pitchFamily="34" charset="-79"/>
                <a:cs typeface="David" panose="020E0502060401010101" pitchFamily="34" charset="-79"/>
              </a:rPr>
              <a:t>       ישירה</a:t>
            </a:r>
            <a:r>
              <a:rPr lang="he-IL" sz="2500" b="1" dirty="0">
                <a:solidFill>
                  <a:schemeClr val="accent1">
                    <a:lumMod val="75000"/>
                  </a:schemeClr>
                </a:solidFill>
                <a:latin typeface="David" panose="020E0502060401010101" pitchFamily="34" charset="-79"/>
                <a:cs typeface="David" panose="020E0502060401010101" pitchFamily="34" charset="-79"/>
              </a:rPr>
              <a:t>.</a:t>
            </a:r>
            <a:endParaRPr lang="en-US" sz="2500" b="1" dirty="0">
              <a:solidFill>
                <a:schemeClr val="accent1">
                  <a:lumMod val="75000"/>
                </a:schemeClr>
              </a:solidFill>
              <a:latin typeface="David" panose="020E0502060401010101" pitchFamily="34" charset="-79"/>
              <a:cs typeface="David" panose="020E0502060401010101" pitchFamily="34" charset="-79"/>
            </a:endParaRPr>
          </a:p>
          <a:p>
            <a:pPr rtl="1"/>
            <a:r>
              <a:rPr lang="he-IL" sz="2500" b="1" dirty="0">
                <a:solidFill>
                  <a:schemeClr val="accent1">
                    <a:lumMod val="75000"/>
                  </a:schemeClr>
                </a:solidFill>
                <a:latin typeface="David" panose="020E0502060401010101" pitchFamily="34" charset="-79"/>
                <a:cs typeface="David" panose="020E0502060401010101" pitchFamily="34" charset="-79"/>
              </a:rPr>
              <a:t>5.     האילוץ יאושר בהתאם לקריטריונים של מסירות ישירות</a:t>
            </a:r>
            <a:r>
              <a:rPr lang="he-IL" sz="2500" b="1" dirty="0" smtClean="0">
                <a:solidFill>
                  <a:schemeClr val="accent1">
                    <a:lumMod val="75000"/>
                  </a:schemeClr>
                </a:solidFill>
                <a:latin typeface="David" panose="020E0502060401010101" pitchFamily="34" charset="-79"/>
                <a:cs typeface="David" panose="020E0502060401010101" pitchFamily="34" charset="-79"/>
              </a:rPr>
              <a:t>. </a:t>
            </a:r>
          </a:p>
          <a:p>
            <a:pPr rtl="1"/>
            <a:r>
              <a:rPr lang="he-IL" sz="2500" b="1" dirty="0">
                <a:solidFill>
                  <a:schemeClr val="accent1">
                    <a:lumMod val="75000"/>
                  </a:schemeClr>
                </a:solidFill>
                <a:latin typeface="David" panose="020E0502060401010101" pitchFamily="34" charset="-79"/>
                <a:cs typeface="David" panose="020E0502060401010101" pitchFamily="34" charset="-79"/>
              </a:rPr>
              <a:t> </a:t>
            </a:r>
            <a:r>
              <a:rPr lang="he-IL" sz="2500" b="1" dirty="0" smtClean="0">
                <a:solidFill>
                  <a:schemeClr val="accent1">
                    <a:lumMod val="75000"/>
                  </a:schemeClr>
                </a:solidFill>
                <a:latin typeface="David" panose="020E0502060401010101" pitchFamily="34" charset="-79"/>
                <a:cs typeface="David" panose="020E0502060401010101" pitchFamily="34" charset="-79"/>
              </a:rPr>
              <a:t>       (בע"ח, תרופות וכו')</a:t>
            </a:r>
            <a:endParaRPr lang="en-US" sz="2500" b="1" dirty="0">
              <a:solidFill>
                <a:schemeClr val="accent1">
                  <a:lumMod val="75000"/>
                </a:schemeClr>
              </a:solidFill>
              <a:latin typeface="David" panose="020E0502060401010101" pitchFamily="34" charset="-79"/>
              <a:cs typeface="David" panose="020E0502060401010101" pitchFamily="34" charset="-79"/>
            </a:endParaRPr>
          </a:p>
          <a:p>
            <a:pPr rtl="1"/>
            <a:r>
              <a:rPr lang="he-IL" sz="2500" b="1" dirty="0">
                <a:solidFill>
                  <a:schemeClr val="accent1">
                    <a:lumMod val="75000"/>
                  </a:schemeClr>
                </a:solidFill>
                <a:latin typeface="David" panose="020E0502060401010101" pitchFamily="34" charset="-79"/>
                <a:cs typeface="David" panose="020E0502060401010101" pitchFamily="34" charset="-79"/>
              </a:rPr>
              <a:t>6.     </a:t>
            </a:r>
            <a:r>
              <a:rPr lang="he-IL" sz="2500" b="1" dirty="0" smtClean="0">
                <a:solidFill>
                  <a:schemeClr val="accent1">
                    <a:lumMod val="75000"/>
                  </a:schemeClr>
                </a:solidFill>
                <a:latin typeface="David" panose="020E0502060401010101" pitchFamily="34" charset="-79"/>
                <a:cs typeface="David" panose="020E0502060401010101" pitchFamily="34" charset="-79"/>
              </a:rPr>
              <a:t>במידה וקיימים חסמים </a:t>
            </a:r>
            <a:r>
              <a:rPr lang="he-IL" sz="2500" b="1" dirty="0" err="1" smtClean="0">
                <a:solidFill>
                  <a:schemeClr val="accent1">
                    <a:lumMod val="75000"/>
                  </a:schemeClr>
                </a:solidFill>
                <a:latin typeface="David" panose="020E0502060401010101" pitchFamily="34" charset="-79"/>
                <a:cs typeface="David" panose="020E0502060401010101" pitchFamily="34" charset="-79"/>
              </a:rPr>
              <a:t>מכסיים</a:t>
            </a:r>
            <a:r>
              <a:rPr lang="he-IL" sz="2500" b="1" dirty="0" smtClean="0">
                <a:solidFill>
                  <a:schemeClr val="accent1">
                    <a:lumMod val="75000"/>
                  </a:schemeClr>
                </a:solidFill>
                <a:latin typeface="David" panose="020E0502060401010101" pitchFamily="34" charset="-79"/>
                <a:cs typeface="David" panose="020E0502060401010101" pitchFamily="34" charset="-79"/>
              </a:rPr>
              <a:t> מסוג בקרת מסמכים, </a:t>
            </a:r>
          </a:p>
          <a:p>
            <a:pPr rtl="1"/>
            <a:r>
              <a:rPr lang="he-IL" sz="2500" b="1" dirty="0">
                <a:solidFill>
                  <a:schemeClr val="accent1">
                    <a:lumMod val="75000"/>
                  </a:schemeClr>
                </a:solidFill>
                <a:latin typeface="David" panose="020E0502060401010101" pitchFamily="34" charset="-79"/>
                <a:cs typeface="David" panose="020E0502060401010101" pitchFamily="34" charset="-79"/>
              </a:rPr>
              <a:t> </a:t>
            </a:r>
            <a:r>
              <a:rPr lang="he-IL" sz="2500" b="1" dirty="0" smtClean="0">
                <a:solidFill>
                  <a:schemeClr val="accent1">
                    <a:lumMod val="75000"/>
                  </a:schemeClr>
                </a:solidFill>
                <a:latin typeface="David" panose="020E0502060401010101" pitchFamily="34" charset="-79"/>
                <a:cs typeface="David" panose="020E0502060401010101" pitchFamily="34" charset="-79"/>
              </a:rPr>
              <a:t>        תועבר ההצהרה לטיפול ממונה יבוא אישי / אחמ"ש –  </a:t>
            </a:r>
          </a:p>
          <a:p>
            <a:pPr rtl="1"/>
            <a:r>
              <a:rPr lang="he-IL" sz="2500" b="1" dirty="0">
                <a:solidFill>
                  <a:schemeClr val="accent1">
                    <a:lumMod val="75000"/>
                  </a:schemeClr>
                </a:solidFill>
                <a:latin typeface="David" panose="020E0502060401010101" pitchFamily="34" charset="-79"/>
                <a:cs typeface="David" panose="020E0502060401010101" pitchFamily="34" charset="-79"/>
              </a:rPr>
              <a:t> </a:t>
            </a:r>
            <a:r>
              <a:rPr lang="he-IL" sz="2500" b="1" dirty="0" smtClean="0">
                <a:solidFill>
                  <a:schemeClr val="accent1">
                    <a:lumMod val="75000"/>
                  </a:schemeClr>
                </a:solidFill>
                <a:latin typeface="David" panose="020E0502060401010101" pitchFamily="34" charset="-79"/>
                <a:cs typeface="David" panose="020E0502060401010101" pitchFamily="34" charset="-79"/>
              </a:rPr>
              <a:t>        ההצהרה תותר לפני זמינות.</a:t>
            </a:r>
            <a:endParaRPr lang="en-US" sz="2500" b="1" dirty="0">
              <a:solidFill>
                <a:schemeClr val="accent1">
                  <a:lumMod val="75000"/>
                </a:schemeClr>
              </a:solidFill>
              <a:latin typeface="David" panose="020E0502060401010101" pitchFamily="34" charset="-79"/>
              <a:cs typeface="David" panose="020E0502060401010101" pitchFamily="34" charset="-79"/>
            </a:endParaRPr>
          </a:p>
          <a:p>
            <a:pPr rtl="1"/>
            <a:r>
              <a:rPr lang="he-IL" sz="2500" b="1" dirty="0">
                <a:solidFill>
                  <a:schemeClr val="accent1">
                    <a:lumMod val="75000"/>
                  </a:schemeClr>
                </a:solidFill>
                <a:latin typeface="David" panose="020E0502060401010101" pitchFamily="34" charset="-79"/>
                <a:cs typeface="David" panose="020E0502060401010101" pitchFamily="34" charset="-79"/>
              </a:rPr>
              <a:t>7.      עם קליטת המטען  יותרו הטובין</a:t>
            </a:r>
            <a:r>
              <a:rPr lang="he-IL" sz="2500" b="1" dirty="0" smtClean="0">
                <a:solidFill>
                  <a:schemeClr val="accent1">
                    <a:lumMod val="75000"/>
                  </a:schemeClr>
                </a:solidFill>
                <a:latin typeface="David" panose="020E0502060401010101" pitchFamily="34" charset="-79"/>
                <a:cs typeface="David" panose="020E0502060401010101" pitchFamily="34" charset="-79"/>
              </a:rPr>
              <a:t>.</a:t>
            </a:r>
          </a:p>
          <a:p>
            <a:pPr rtl="1"/>
            <a:endParaRPr lang="en-US" sz="2500" b="1" dirty="0">
              <a:solidFill>
                <a:schemeClr val="accent1">
                  <a:lumMod val="75000"/>
                </a:schemeClr>
              </a:solidFill>
              <a:latin typeface="David" panose="020E0502060401010101" pitchFamily="34" charset="-79"/>
              <a:cs typeface="David" panose="020E0502060401010101" pitchFamily="34" charset="-79"/>
            </a:endParaRPr>
          </a:p>
          <a:p>
            <a:pPr rtl="1"/>
            <a:r>
              <a:rPr lang="he-IL" sz="2500" b="1" u="sng" dirty="0">
                <a:solidFill>
                  <a:schemeClr val="accent1">
                    <a:lumMod val="75000"/>
                  </a:schemeClr>
                </a:solidFill>
                <a:latin typeface="David" panose="020E0502060401010101" pitchFamily="34" charset="-79"/>
                <a:cs typeface="David" panose="020E0502060401010101" pitchFamily="34" charset="-79"/>
              </a:rPr>
              <a:t>מדובר במעקף, לאחר העליה לאוויר ימצא פתרון הולם</a:t>
            </a:r>
            <a:r>
              <a:rPr lang="he-IL" sz="2500" b="1" u="sng" dirty="0" smtClean="0">
                <a:solidFill>
                  <a:schemeClr val="accent1">
                    <a:lumMod val="75000"/>
                  </a:schemeClr>
                </a:solidFill>
                <a:latin typeface="David" panose="020E0502060401010101" pitchFamily="34" charset="-79"/>
                <a:cs typeface="David" panose="020E0502060401010101" pitchFamily="34" charset="-79"/>
              </a:rPr>
              <a:t>.</a:t>
            </a:r>
            <a:endParaRPr lang="en-US" sz="2500" b="1" dirty="0">
              <a:solidFill>
                <a:schemeClr val="accent1">
                  <a:lumMod val="75000"/>
                </a:schemeClr>
              </a:solidFill>
              <a:latin typeface="David" panose="020E0502060401010101" pitchFamily="34" charset="-79"/>
              <a:cs typeface="David" panose="020E0502060401010101" pitchFamily="34" charset="-79"/>
            </a:endParaRPr>
          </a:p>
        </p:txBody>
      </p:sp>
    </p:spTree>
    <p:custDataLst>
      <p:tags r:id="rId1"/>
    </p:custDataLst>
    <p:extLst>
      <p:ext uri="{BB962C8B-B14F-4D97-AF65-F5344CB8AC3E}">
        <p14:creationId xmlns:p14="http://schemas.microsoft.com/office/powerpoint/2010/main" val="2227752297"/>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1"/>
          <p:cNvSpPr txBox="1">
            <a:spLocks/>
          </p:cNvSpPr>
          <p:nvPr/>
        </p:nvSpPr>
        <p:spPr>
          <a:xfrm>
            <a:off x="539552" y="260648"/>
            <a:ext cx="7772400" cy="1470025"/>
          </a:xfrm>
          <a:prstGeom prst="rect">
            <a:avLst/>
          </a:prstGeom>
        </p:spPr>
        <p:txBody>
          <a:bodyPr vert="horz" lIns="91440" tIns="45720" rIns="91440" bIns="45720" rtlCol="1" anchor="ctr" anchorCtr="0">
            <a:normAutofit/>
          </a:bodyPr>
          <a:lstStyle>
            <a:lvl1pPr algn="r" defTabSz="914400" rtl="1" eaLnBrk="1" latinLnBrk="0" hangingPunct="1">
              <a:spcBef>
                <a:spcPct val="0"/>
              </a:spcBef>
              <a:buNone/>
              <a:defRPr kumimoji="0" lang="ar-SA" sz="4400" kern="1200">
                <a:solidFill>
                  <a:schemeClr val="tx1"/>
                </a:solidFill>
                <a:latin typeface="+mj-lt"/>
                <a:ea typeface="+mj-ea"/>
                <a:cs typeface="+mj-cs"/>
              </a:defRPr>
            </a:lvl1pPr>
          </a:lstStyle>
          <a:p>
            <a:endParaRPr lang="he-IL" b="1" dirty="0">
              <a:solidFill>
                <a:schemeClr val="tx2"/>
              </a:solidFill>
              <a:latin typeface="David" panose="020E0502060401010101" pitchFamily="34" charset="-79"/>
              <a:cs typeface="David" panose="020E0502060401010101" pitchFamily="34" charset="-79"/>
            </a:endParaRPr>
          </a:p>
        </p:txBody>
      </p:sp>
      <p:pic>
        <p:nvPicPr>
          <p:cNvPr id="9" name="Picture 8"/>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940562" y="252817"/>
            <a:ext cx="1023926" cy="1015943"/>
          </a:xfrm>
          <a:prstGeom prst="rect">
            <a:avLst/>
          </a:prstGeom>
          <a:noFill/>
          <a:extLst>
            <a:ext uri="{909E8E84-426E-40DD-AFC4-6F175D3DCCD1}">
              <a14:hiddenFill xmlns:a14="http://schemas.microsoft.com/office/drawing/2010/main">
                <a:solidFill>
                  <a:srgbClr val="FFFFFF"/>
                </a:solidFill>
              </a14:hiddenFill>
            </a:ext>
          </a:extLst>
        </p:spPr>
      </p:pic>
      <p:pic>
        <p:nvPicPr>
          <p:cNvPr id="10" name="תמונה 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961435" y="277236"/>
            <a:ext cx="1003053" cy="99152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6"/>
          <p:cNvSpPr txBox="1">
            <a:spLocks noChangeArrowheads="1"/>
          </p:cNvSpPr>
          <p:nvPr/>
        </p:nvSpPr>
        <p:spPr bwMode="auto">
          <a:xfrm>
            <a:off x="8052519" y="483789"/>
            <a:ext cx="8000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בית</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המכס</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נתב"ג</a:t>
            </a:r>
            <a:endParaRPr kumimoji="0" lang="he-IL" altLang="he-I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6" name="TextBox 5"/>
          <p:cNvSpPr txBox="1"/>
          <p:nvPr/>
        </p:nvSpPr>
        <p:spPr>
          <a:xfrm>
            <a:off x="1252935" y="908720"/>
            <a:ext cx="6147048" cy="3411760"/>
          </a:xfrm>
          <a:prstGeom prst="rect">
            <a:avLst/>
          </a:prstGeom>
          <a:noFill/>
        </p:spPr>
        <p:txBody>
          <a:bodyPr wrap="square" rtlCol="1">
            <a:normAutofit lnSpcReduction="10000"/>
          </a:bodyPr>
          <a:lstStyle/>
          <a:p>
            <a:pPr rtl="1"/>
            <a:r>
              <a:rPr lang="he-IL" sz="4800" b="1" u="sng" dirty="0" smtClean="0">
                <a:solidFill>
                  <a:schemeClr val="tx2"/>
                </a:solidFill>
                <a:latin typeface="David" panose="020E0502060401010101" pitchFamily="34" charset="-79"/>
                <a:cs typeface="David" panose="020E0502060401010101" pitchFamily="34" charset="-79"/>
              </a:rPr>
              <a:t>פתיחת זכויות</a:t>
            </a:r>
          </a:p>
          <a:p>
            <a:pPr rtl="1"/>
            <a:endParaRPr lang="he-IL" sz="3600" b="1" u="sng" dirty="0" smtClean="0">
              <a:solidFill>
                <a:schemeClr val="tx2"/>
              </a:solidFill>
              <a:latin typeface="David" panose="020E0502060401010101" pitchFamily="34" charset="-79"/>
              <a:cs typeface="David" panose="020E0502060401010101" pitchFamily="34" charset="-79"/>
            </a:endParaRPr>
          </a:p>
          <a:p>
            <a:pPr rtl="1"/>
            <a:r>
              <a:rPr lang="he-IL" sz="3600" b="1" dirty="0" smtClean="0">
                <a:solidFill>
                  <a:schemeClr val="tx2"/>
                </a:solidFill>
                <a:latin typeface="David" panose="020E0502060401010101" pitchFamily="34" charset="-79"/>
                <a:cs typeface="David" panose="020E0502060401010101" pitchFamily="34" charset="-79"/>
              </a:rPr>
              <a:t>עבור מטענים המגיעים באויר, ינתן שירות של פתיחת זכויות במחלקה.</a:t>
            </a:r>
          </a:p>
          <a:p>
            <a:pPr rtl="1"/>
            <a:r>
              <a:rPr lang="he-IL" sz="3600" b="1" dirty="0" smtClean="0">
                <a:solidFill>
                  <a:schemeClr val="tx2"/>
                </a:solidFill>
                <a:latin typeface="David" panose="020E0502060401010101" pitchFamily="34" charset="-79"/>
                <a:cs typeface="David" panose="020E0502060401010101" pitchFamily="34" charset="-79"/>
              </a:rPr>
              <a:t>כ"כ בעל הזכויות יכול לפתוח זכויות באמצעות שימוש באתר האינטרנט</a:t>
            </a:r>
            <a:endParaRPr lang="he-IL" sz="2800" b="1" dirty="0">
              <a:solidFill>
                <a:schemeClr val="tx2"/>
              </a:solidFill>
              <a:latin typeface="David" panose="020E0502060401010101" pitchFamily="34" charset="-79"/>
              <a:cs typeface="David" panose="020E0502060401010101" pitchFamily="34" charset="-79"/>
            </a:endParaRPr>
          </a:p>
        </p:txBody>
      </p:sp>
    </p:spTree>
    <p:custDataLst>
      <p:tags r:id="rId1"/>
    </p:custDataLst>
    <p:extLst>
      <p:ext uri="{BB962C8B-B14F-4D97-AF65-F5344CB8AC3E}">
        <p14:creationId xmlns:p14="http://schemas.microsoft.com/office/powerpoint/2010/main" val="378328435"/>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משנה 2"/>
          <p:cNvSpPr txBox="1">
            <a:spLocks/>
          </p:cNvSpPr>
          <p:nvPr/>
        </p:nvSpPr>
        <p:spPr>
          <a:xfrm>
            <a:off x="915837" y="3645024"/>
            <a:ext cx="6464475" cy="3361928"/>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kumimoji="0" lang="ar-SA"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kumimoji="0" lang="ar-SA"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kumimoji="0" lang="ar-SA"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kumimoji="0" lang="ar-SA" sz="24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kumimoji="0" lang="ar-SA" sz="24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kumimoji="0" lang="ar-SA" sz="2000" kern="1200">
                <a:solidFill>
                  <a:schemeClr val="tx1"/>
                </a:solidFill>
                <a:latin typeface="+mn-lt"/>
                <a:ea typeface="+mn-ea"/>
                <a:cs typeface="+mn-cs"/>
              </a:defRPr>
            </a:lvl9pPr>
          </a:lstStyle>
          <a:p>
            <a:pPr marL="0" indent="0">
              <a:buNone/>
            </a:pPr>
            <a:r>
              <a:rPr lang="he-IL" sz="4000" b="1" dirty="0" smtClean="0">
                <a:solidFill>
                  <a:schemeClr val="tx2"/>
                </a:solidFill>
                <a:latin typeface="David" panose="020E0502060401010101" pitchFamily="34" charset="-79"/>
                <a:cs typeface="David" panose="020E0502060401010101" pitchFamily="34" charset="-79"/>
              </a:rPr>
              <a:t>לגבי פרט 810 הכללים הינם זהים ליבוא מסחרי.</a:t>
            </a:r>
          </a:p>
          <a:p>
            <a:pPr marL="0" indent="0">
              <a:buNone/>
            </a:pPr>
            <a:r>
              <a:rPr lang="he-IL" sz="4000" b="1" dirty="0" smtClean="0">
                <a:solidFill>
                  <a:schemeClr val="tx2"/>
                </a:solidFill>
                <a:latin typeface="David" panose="020E0502060401010101" pitchFamily="34" charset="-79"/>
                <a:cs typeface="David" panose="020E0502060401010101" pitchFamily="34" charset="-79"/>
              </a:rPr>
              <a:t>ז"א שיש לצרף מסמכי יבוא כגון הצהרה או מסר מהדואר.</a:t>
            </a:r>
            <a:endParaRPr lang="he-IL" sz="4000" b="1" dirty="0">
              <a:solidFill>
                <a:schemeClr val="tx2"/>
              </a:solidFill>
              <a:latin typeface="David" panose="020E0502060401010101" pitchFamily="34" charset="-79"/>
              <a:cs typeface="David" panose="020E0502060401010101" pitchFamily="34" charset="-79"/>
            </a:endParaRPr>
          </a:p>
        </p:txBody>
      </p:sp>
      <p:sp>
        <p:nvSpPr>
          <p:cNvPr id="7" name="כותרת 1"/>
          <p:cNvSpPr txBox="1">
            <a:spLocks/>
          </p:cNvSpPr>
          <p:nvPr/>
        </p:nvSpPr>
        <p:spPr>
          <a:xfrm>
            <a:off x="539552" y="260648"/>
            <a:ext cx="7772400" cy="1470025"/>
          </a:xfrm>
          <a:prstGeom prst="rect">
            <a:avLst/>
          </a:prstGeom>
        </p:spPr>
        <p:txBody>
          <a:bodyPr vert="horz" lIns="91440" tIns="45720" rIns="91440" bIns="45720" rtlCol="1" anchor="ctr" anchorCtr="0">
            <a:normAutofit/>
          </a:bodyPr>
          <a:lstStyle>
            <a:lvl1pPr algn="r" defTabSz="914400" rtl="1" eaLnBrk="1" latinLnBrk="0" hangingPunct="1">
              <a:spcBef>
                <a:spcPct val="0"/>
              </a:spcBef>
              <a:buNone/>
              <a:defRPr kumimoji="0" lang="ar-SA" sz="4400" kern="1200">
                <a:solidFill>
                  <a:schemeClr val="tx1"/>
                </a:solidFill>
                <a:latin typeface="+mj-lt"/>
                <a:ea typeface="+mj-ea"/>
                <a:cs typeface="+mj-cs"/>
              </a:defRPr>
            </a:lvl1pPr>
          </a:lstStyle>
          <a:p>
            <a:endParaRPr lang="he-IL" b="1" dirty="0">
              <a:solidFill>
                <a:schemeClr val="tx2"/>
              </a:solidFill>
              <a:latin typeface="David" panose="020E0502060401010101" pitchFamily="34" charset="-79"/>
              <a:cs typeface="David" panose="020E0502060401010101" pitchFamily="34" charset="-79"/>
            </a:endParaRPr>
          </a:p>
        </p:txBody>
      </p:sp>
      <p:pic>
        <p:nvPicPr>
          <p:cNvPr id="9" name="Picture 8"/>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940562" y="252817"/>
            <a:ext cx="1023926" cy="1015943"/>
          </a:xfrm>
          <a:prstGeom prst="rect">
            <a:avLst/>
          </a:prstGeom>
          <a:noFill/>
          <a:extLst>
            <a:ext uri="{909E8E84-426E-40DD-AFC4-6F175D3DCCD1}">
              <a14:hiddenFill xmlns:a14="http://schemas.microsoft.com/office/drawing/2010/main">
                <a:solidFill>
                  <a:srgbClr val="FFFFFF"/>
                </a:solidFill>
              </a14:hiddenFill>
            </a:ext>
          </a:extLst>
        </p:spPr>
      </p:pic>
      <p:pic>
        <p:nvPicPr>
          <p:cNvPr id="10" name="תמונה 1"/>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961435" y="277236"/>
            <a:ext cx="1003053" cy="991524"/>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6"/>
          <p:cNvSpPr txBox="1">
            <a:spLocks noChangeArrowheads="1"/>
          </p:cNvSpPr>
          <p:nvPr/>
        </p:nvSpPr>
        <p:spPr bwMode="auto">
          <a:xfrm>
            <a:off x="8052519" y="483789"/>
            <a:ext cx="8000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בית</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המכס</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נתב"ג</a:t>
            </a:r>
            <a:endParaRPr kumimoji="0" lang="he-IL" altLang="he-I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8" name="TextBox 7"/>
          <p:cNvSpPr txBox="1"/>
          <p:nvPr/>
        </p:nvSpPr>
        <p:spPr>
          <a:xfrm>
            <a:off x="915837" y="760788"/>
            <a:ext cx="6464475" cy="2297152"/>
          </a:xfrm>
          <a:prstGeom prst="rect">
            <a:avLst/>
          </a:prstGeom>
          <a:noFill/>
        </p:spPr>
        <p:txBody>
          <a:bodyPr wrap="square" rtlCol="1">
            <a:normAutofit/>
          </a:bodyPr>
          <a:lstStyle/>
          <a:p>
            <a:pPr rtl="1"/>
            <a:r>
              <a:rPr lang="he-IL" sz="4300" b="1" dirty="0" smtClean="0">
                <a:solidFill>
                  <a:schemeClr val="tx2"/>
                </a:solidFill>
                <a:latin typeface="David" panose="020E0502060401010101" pitchFamily="34" charset="-79"/>
                <a:cs typeface="David" panose="020E0502060401010101" pitchFamily="34" charset="-79"/>
              </a:rPr>
              <a:t>חלופה לחשבון ביבוא אישי ניתן לצרף מ.ב. 130 – הצהרת ערך ע"י היבואן</a:t>
            </a:r>
            <a:endParaRPr lang="he-IL" sz="4300" b="1" dirty="0">
              <a:solidFill>
                <a:schemeClr val="tx2"/>
              </a:solidFill>
              <a:latin typeface="David" panose="020E0502060401010101" pitchFamily="34" charset="-79"/>
              <a:cs typeface="David" panose="020E0502060401010101" pitchFamily="34" charset="-79"/>
            </a:endParaRPr>
          </a:p>
        </p:txBody>
      </p:sp>
    </p:spTree>
    <p:custDataLst>
      <p:tags r:id="rId1"/>
    </p:custData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363945" y="0"/>
            <a:ext cx="6512511" cy="1143000"/>
          </a:xfrm>
        </p:spPr>
        <p:txBody>
          <a:bodyPr/>
          <a:lstStyle/>
          <a:p>
            <a:r>
              <a:rPr lang="he-IL" b="1" dirty="0" smtClean="0">
                <a:solidFill>
                  <a:schemeClr val="tx2"/>
                </a:solidFill>
                <a:latin typeface="David" panose="020E0502060401010101" pitchFamily="34" charset="-79"/>
                <a:cs typeface="David" panose="020E0502060401010101" pitchFamily="34" charset="-79"/>
              </a:rPr>
              <a:t>דיפלומטים</a:t>
            </a:r>
            <a:endParaRPr lang="he-IL"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sz="quarter" idx="13"/>
          </p:nvPr>
        </p:nvSpPr>
        <p:spPr>
          <a:xfrm>
            <a:off x="1259632" y="980728"/>
            <a:ext cx="6400800" cy="5688632"/>
          </a:xfrm>
        </p:spPr>
        <p:txBody>
          <a:bodyPr>
            <a:normAutofit/>
          </a:bodyPr>
          <a:lstStyle/>
          <a:p>
            <a:r>
              <a:rPr lang="he-IL" b="1" dirty="0" smtClean="0">
                <a:solidFill>
                  <a:schemeClr val="tx2"/>
                </a:solidFill>
                <a:latin typeface="David" panose="020E0502060401010101" pitchFamily="34" charset="-79"/>
                <a:cs typeface="David" panose="020E0502060401010101" pitchFamily="34" charset="-79"/>
              </a:rPr>
              <a:t>רשימה מפורטת של הטובין והכמויות אותם זכאי דיפלומט לייבא בפטור ממסים מוגדרים במערכת. חריגות מחייבות אישור מוקדם</a:t>
            </a:r>
          </a:p>
          <a:p>
            <a:r>
              <a:rPr lang="he-IL" b="1" dirty="0" smtClean="0">
                <a:solidFill>
                  <a:schemeClr val="tx2"/>
                </a:solidFill>
                <a:latin typeface="David" panose="020E0502060401010101" pitchFamily="34" charset="-79"/>
                <a:cs typeface="David" panose="020E0502060401010101" pitchFamily="34" charset="-79"/>
              </a:rPr>
              <a:t> אישור (המלצת) משרד החוץ ליבוא רכב עבור דיפלומט/שגרירות/או"ם תעבור למערכת שער עולמי במסר אלקטרוני. עם הגשת הצהרת היבוא תתבצע בדיקת התאמה אוטומטית בין הנתונים שבהצהרה (מספר שילדה ומספר לקוח) לבין אישור משרד החוץ. רק לאחר שיימצא אישור מתאים במערכת, ניתן יהיה לשחרר את הרכב. </a:t>
            </a:r>
            <a:endParaRPr lang="he-IL" b="1" dirty="0">
              <a:solidFill>
                <a:schemeClr val="tx2"/>
              </a:solidFill>
              <a:latin typeface="David" panose="020E0502060401010101" pitchFamily="34" charset="-79"/>
              <a:cs typeface="David" panose="020E0502060401010101" pitchFamily="34" charset="-79"/>
            </a:endParaRPr>
          </a:p>
        </p:txBody>
      </p:sp>
      <p:pic>
        <p:nvPicPr>
          <p:cNvPr id="5" name="Picture 8"/>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940562" y="188640"/>
            <a:ext cx="1023926" cy="1015943"/>
          </a:xfrm>
          <a:prstGeom prst="rect">
            <a:avLst/>
          </a:prstGeom>
          <a:noFill/>
          <a:extLst>
            <a:ext uri="{909E8E84-426E-40DD-AFC4-6F175D3DCCD1}">
              <a14:hiddenFill xmlns:a14="http://schemas.microsoft.com/office/drawing/2010/main">
                <a:solidFill>
                  <a:srgbClr val="FFFFFF"/>
                </a:solidFill>
              </a14:hiddenFill>
            </a:ext>
          </a:extLst>
        </p:spPr>
      </p:pic>
      <p:pic>
        <p:nvPicPr>
          <p:cNvPr id="6" name="תמונה 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61435" y="213059"/>
            <a:ext cx="1003053" cy="99152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16"/>
          <p:cNvSpPr txBox="1">
            <a:spLocks noChangeArrowheads="1"/>
          </p:cNvSpPr>
          <p:nvPr/>
        </p:nvSpPr>
        <p:spPr bwMode="auto">
          <a:xfrm>
            <a:off x="8052519" y="419612"/>
            <a:ext cx="8000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בית</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המכס</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נתב"ג</a:t>
            </a:r>
            <a:endParaRPr kumimoji="0" lang="he-IL" altLang="he-I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8802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59632" y="32048"/>
            <a:ext cx="6512511" cy="1143000"/>
          </a:xfrm>
        </p:spPr>
        <p:txBody>
          <a:bodyPr/>
          <a:lstStyle/>
          <a:p>
            <a:r>
              <a:rPr lang="he-IL" b="1" dirty="0" smtClean="0">
                <a:solidFill>
                  <a:schemeClr val="tx2"/>
                </a:solidFill>
                <a:latin typeface="David" panose="020E0502060401010101" pitchFamily="34" charset="-79"/>
                <a:cs typeface="David" panose="020E0502060401010101" pitchFamily="34" charset="-79"/>
              </a:rPr>
              <a:t>פטור מיפוי </a:t>
            </a:r>
            <a:r>
              <a:rPr lang="he-IL" b="1" dirty="0" err="1" smtClean="0">
                <a:solidFill>
                  <a:schemeClr val="tx2"/>
                </a:solidFill>
                <a:latin typeface="David" panose="020E0502060401010101" pitchFamily="34" charset="-79"/>
                <a:cs typeface="David" panose="020E0502060401010101" pitchFamily="34" charset="-79"/>
              </a:rPr>
              <a:t>כח</a:t>
            </a:r>
            <a:endParaRPr lang="he-IL" b="1" dirty="0">
              <a:solidFill>
                <a:schemeClr val="tx2"/>
              </a:solidFill>
              <a:latin typeface="David" panose="020E0502060401010101" pitchFamily="34" charset="-79"/>
              <a:cs typeface="David" panose="020E0502060401010101" pitchFamily="34" charset="-79"/>
            </a:endParaRPr>
          </a:p>
        </p:txBody>
      </p:sp>
      <p:sp>
        <p:nvSpPr>
          <p:cNvPr id="3" name="מציין מיקום תוכן 2"/>
          <p:cNvSpPr>
            <a:spLocks noGrp="1"/>
          </p:cNvSpPr>
          <p:nvPr>
            <p:ph sz="quarter" idx="13"/>
          </p:nvPr>
        </p:nvSpPr>
        <p:spPr>
          <a:xfrm>
            <a:off x="827584" y="1198566"/>
            <a:ext cx="6760840" cy="4966737"/>
          </a:xfrm>
        </p:spPr>
        <p:txBody>
          <a:bodyPr>
            <a:noAutofit/>
          </a:bodyPr>
          <a:lstStyle/>
          <a:p>
            <a:r>
              <a:rPr lang="he-IL" b="1" dirty="0" smtClean="0">
                <a:solidFill>
                  <a:schemeClr val="tx2"/>
                </a:solidFill>
                <a:latin typeface="David" panose="020E0502060401010101" pitchFamily="34" charset="-79"/>
                <a:cs typeface="David" panose="020E0502060401010101" pitchFamily="34" charset="-79"/>
              </a:rPr>
              <a:t>בשער עולמי </a:t>
            </a:r>
            <a:r>
              <a:rPr lang="he-IL" b="1" dirty="0" err="1" smtClean="0">
                <a:solidFill>
                  <a:schemeClr val="tx2"/>
                </a:solidFill>
                <a:latin typeface="David" panose="020E0502060401010101" pitchFamily="34" charset="-79"/>
                <a:cs typeface="David" panose="020E0502060401010101" pitchFamily="34" charset="-79"/>
              </a:rPr>
              <a:t>יפוי</a:t>
            </a:r>
            <a:r>
              <a:rPr lang="he-IL" b="1" dirty="0" smtClean="0">
                <a:solidFill>
                  <a:schemeClr val="tx2"/>
                </a:solidFill>
                <a:latin typeface="David" panose="020E0502060401010101" pitchFamily="34" charset="-79"/>
                <a:cs typeface="David" panose="020E0502060401010101" pitchFamily="34" charset="-79"/>
              </a:rPr>
              <a:t> </a:t>
            </a:r>
            <a:r>
              <a:rPr lang="he-IL" b="1" dirty="0" err="1" smtClean="0">
                <a:solidFill>
                  <a:schemeClr val="tx2"/>
                </a:solidFill>
                <a:latin typeface="David" panose="020E0502060401010101" pitchFamily="34" charset="-79"/>
                <a:cs typeface="David" panose="020E0502060401010101" pitchFamily="34" charset="-79"/>
              </a:rPr>
              <a:t>הכח</a:t>
            </a:r>
            <a:r>
              <a:rPr lang="he-IL" b="1" dirty="0" smtClean="0">
                <a:solidFill>
                  <a:schemeClr val="tx2"/>
                </a:solidFill>
                <a:latin typeface="David" panose="020E0502060401010101" pitchFamily="34" charset="-79"/>
                <a:cs typeface="David" panose="020E0502060401010101" pitchFamily="34" charset="-79"/>
              </a:rPr>
              <a:t> הינו טופס תהילה ממוחשב ולא צרופה ידנית.</a:t>
            </a:r>
          </a:p>
          <a:p>
            <a:r>
              <a:rPr lang="he-IL" b="1" dirty="0" smtClean="0">
                <a:solidFill>
                  <a:schemeClr val="tx2"/>
                </a:solidFill>
                <a:latin typeface="David" panose="020E0502060401010101" pitchFamily="34" charset="-79"/>
                <a:cs typeface="David" panose="020E0502060401010101" pitchFamily="34" charset="-79"/>
              </a:rPr>
              <a:t>יחד עם זאת ביבוא אישי במקרים שיפורטו להלן לא יידרש </a:t>
            </a:r>
            <a:r>
              <a:rPr lang="he-IL" b="1" dirty="0" err="1" smtClean="0">
                <a:solidFill>
                  <a:schemeClr val="tx2"/>
                </a:solidFill>
                <a:latin typeface="David" panose="020E0502060401010101" pitchFamily="34" charset="-79"/>
                <a:cs typeface="David" panose="020E0502060401010101" pitchFamily="34" charset="-79"/>
              </a:rPr>
              <a:t>יפוי</a:t>
            </a:r>
            <a:r>
              <a:rPr lang="he-IL" b="1" dirty="0" smtClean="0">
                <a:solidFill>
                  <a:schemeClr val="tx2"/>
                </a:solidFill>
                <a:latin typeface="David" panose="020E0502060401010101" pitchFamily="34" charset="-79"/>
                <a:cs typeface="David" panose="020E0502060401010101" pitchFamily="34" charset="-79"/>
              </a:rPr>
              <a:t> </a:t>
            </a:r>
            <a:r>
              <a:rPr lang="he-IL" b="1" dirty="0" err="1" smtClean="0">
                <a:solidFill>
                  <a:schemeClr val="tx2"/>
                </a:solidFill>
                <a:latin typeface="David" panose="020E0502060401010101" pitchFamily="34" charset="-79"/>
                <a:cs typeface="David" panose="020E0502060401010101" pitchFamily="34" charset="-79"/>
              </a:rPr>
              <a:t>כח</a:t>
            </a:r>
            <a:r>
              <a:rPr lang="he-IL" b="1" dirty="0" smtClean="0">
                <a:solidFill>
                  <a:schemeClr val="tx2"/>
                </a:solidFill>
                <a:latin typeface="David" panose="020E0502060401010101" pitchFamily="34" charset="-79"/>
                <a:cs typeface="David" panose="020E0502060401010101" pitchFamily="34" charset="-79"/>
              </a:rPr>
              <a:t> ממוחשב אלא צרופה סרוקה:</a:t>
            </a:r>
          </a:p>
          <a:p>
            <a:pPr lvl="1"/>
            <a:r>
              <a:rPr lang="he-IL" sz="2800" b="1" dirty="0" smtClean="0">
                <a:solidFill>
                  <a:schemeClr val="tx2"/>
                </a:solidFill>
                <a:latin typeface="David" panose="020E0502060401010101" pitchFamily="34" charset="-79"/>
                <a:cs typeface="David" panose="020E0502060401010101" pitchFamily="34" charset="-79"/>
              </a:rPr>
              <a:t>יבוא אישי בערך טובין של עד 1000$.</a:t>
            </a:r>
          </a:p>
          <a:p>
            <a:pPr lvl="1"/>
            <a:r>
              <a:rPr lang="he-IL" sz="2800" b="1" dirty="0" smtClean="0">
                <a:solidFill>
                  <a:schemeClr val="tx2"/>
                </a:solidFill>
                <a:latin typeface="David" panose="020E0502060401010101" pitchFamily="34" charset="-79"/>
                <a:cs typeface="David" panose="020E0502060401010101" pitchFamily="34" charset="-79"/>
              </a:rPr>
              <a:t>יבוא אישי ע"י בעלי זכויות (למעט רכב)</a:t>
            </a:r>
          </a:p>
          <a:p>
            <a:pPr lvl="1"/>
            <a:r>
              <a:rPr lang="he-IL" sz="2800" b="1" dirty="0" smtClean="0">
                <a:solidFill>
                  <a:schemeClr val="tx2"/>
                </a:solidFill>
                <a:latin typeface="David" panose="020E0502060401010101" pitchFamily="34" charset="-79"/>
                <a:cs typeface="David" panose="020E0502060401010101" pitchFamily="34" charset="-79"/>
              </a:rPr>
              <a:t>לגבי רכב של דיפלומט: יידרש </a:t>
            </a:r>
            <a:r>
              <a:rPr lang="he-IL" sz="2800" b="1" dirty="0" err="1" smtClean="0">
                <a:solidFill>
                  <a:schemeClr val="tx2"/>
                </a:solidFill>
                <a:latin typeface="David" panose="020E0502060401010101" pitchFamily="34" charset="-79"/>
                <a:cs typeface="David" panose="020E0502060401010101" pitchFamily="34" charset="-79"/>
              </a:rPr>
              <a:t>יפוי</a:t>
            </a:r>
            <a:r>
              <a:rPr lang="he-IL" sz="2800" b="1" dirty="0" smtClean="0">
                <a:solidFill>
                  <a:schemeClr val="tx2"/>
                </a:solidFill>
                <a:latin typeface="David" panose="020E0502060401010101" pitchFamily="34" charset="-79"/>
                <a:cs typeface="David" panose="020E0502060401010101" pitchFamily="34" charset="-79"/>
              </a:rPr>
              <a:t> </a:t>
            </a:r>
            <a:r>
              <a:rPr lang="he-IL" sz="2800" b="1" dirty="0" err="1" smtClean="0">
                <a:solidFill>
                  <a:schemeClr val="tx2"/>
                </a:solidFill>
                <a:latin typeface="David" panose="020E0502060401010101" pitchFamily="34" charset="-79"/>
                <a:cs typeface="David" panose="020E0502060401010101" pitchFamily="34" charset="-79"/>
              </a:rPr>
              <a:t>כח</a:t>
            </a:r>
            <a:r>
              <a:rPr lang="he-IL" sz="2800" b="1" dirty="0" smtClean="0">
                <a:solidFill>
                  <a:schemeClr val="tx2"/>
                </a:solidFill>
                <a:latin typeface="David" panose="020E0502060401010101" pitchFamily="34" charset="-79"/>
                <a:cs typeface="David" panose="020E0502060401010101" pitchFamily="34" charset="-79"/>
              </a:rPr>
              <a:t> ממוחשב של הנציגות אליה שייך הדיפלומט ולא של הדיפלומט עצמו. </a:t>
            </a:r>
          </a:p>
          <a:p>
            <a:pPr lvl="1"/>
            <a:endParaRPr lang="he-IL" sz="2800" b="1" dirty="0">
              <a:solidFill>
                <a:schemeClr val="tx2"/>
              </a:solidFill>
              <a:latin typeface="David" panose="020E0502060401010101" pitchFamily="34" charset="-79"/>
              <a:cs typeface="David" panose="020E0502060401010101" pitchFamily="34" charset="-79"/>
            </a:endParaRPr>
          </a:p>
        </p:txBody>
      </p:sp>
      <p:pic>
        <p:nvPicPr>
          <p:cNvPr id="6" name="Picture 8"/>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940562" y="260648"/>
            <a:ext cx="1023926" cy="1015943"/>
          </a:xfrm>
          <a:prstGeom prst="rect">
            <a:avLst/>
          </a:prstGeom>
          <a:noFill/>
          <a:extLst>
            <a:ext uri="{909E8E84-426E-40DD-AFC4-6F175D3DCCD1}">
              <a14:hiddenFill xmlns:a14="http://schemas.microsoft.com/office/drawing/2010/main">
                <a:solidFill>
                  <a:srgbClr val="FFFFFF"/>
                </a:solidFill>
              </a14:hiddenFill>
            </a:ext>
          </a:extLst>
        </p:spPr>
      </p:pic>
      <p:pic>
        <p:nvPicPr>
          <p:cNvPr id="7" name="תמונה 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61435" y="285067"/>
            <a:ext cx="1003053" cy="99152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16"/>
          <p:cNvSpPr txBox="1">
            <a:spLocks noChangeArrowheads="1"/>
          </p:cNvSpPr>
          <p:nvPr/>
        </p:nvSpPr>
        <p:spPr bwMode="auto">
          <a:xfrm>
            <a:off x="8052519" y="491620"/>
            <a:ext cx="8000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בית</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המכס</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נתב"ג</a:t>
            </a:r>
            <a:endParaRPr kumimoji="0" lang="he-IL" altLang="he-I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298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940562" y="188640"/>
            <a:ext cx="1023926" cy="1015943"/>
          </a:xfrm>
          <a:prstGeom prst="rect">
            <a:avLst/>
          </a:prstGeom>
          <a:noFill/>
          <a:extLst>
            <a:ext uri="{909E8E84-426E-40DD-AFC4-6F175D3DCCD1}">
              <a14:hiddenFill xmlns:a14="http://schemas.microsoft.com/office/drawing/2010/main">
                <a:solidFill>
                  <a:srgbClr val="FFFFFF"/>
                </a:solidFill>
              </a14:hiddenFill>
            </a:ext>
          </a:extLst>
        </p:spPr>
      </p:pic>
      <p:pic>
        <p:nvPicPr>
          <p:cNvPr id="6" name="תמונה 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961435" y="213059"/>
            <a:ext cx="1003053" cy="99152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16"/>
          <p:cNvSpPr txBox="1">
            <a:spLocks noChangeArrowheads="1"/>
          </p:cNvSpPr>
          <p:nvPr/>
        </p:nvSpPr>
        <p:spPr bwMode="auto">
          <a:xfrm>
            <a:off x="8052519" y="419612"/>
            <a:ext cx="8000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בית</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המכס</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נתב"ג</a:t>
            </a:r>
            <a:endParaRPr kumimoji="0" lang="he-IL" altLang="he-I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2"/>
          <p:cNvSpPr>
            <a:spLocks noGrp="1" noChangeArrowheads="1"/>
          </p:cNvSpPr>
          <p:nvPr>
            <p:ph type="title"/>
            <p:custDataLst>
              <p:tags r:id="rId1"/>
            </p:custDataLst>
          </p:nvPr>
        </p:nvSpPr>
        <p:spPr>
          <a:xfrm>
            <a:off x="374129" y="332656"/>
            <a:ext cx="7632848" cy="6525344"/>
          </a:xfrm>
        </p:spPr>
        <p:txBody>
          <a:bodyPr>
            <a:normAutofit/>
          </a:bodyPr>
          <a:lstStyle/>
          <a:p>
            <a:pPr rtl="1">
              <a:defRPr lang="ar-SA"/>
            </a:pPr>
            <a:r>
              <a:rPr lang="he-IL" b="1" u="sng" dirty="0" smtClean="0">
                <a:solidFill>
                  <a:schemeClr val="tx2"/>
                </a:solidFill>
              </a:rPr>
              <a:t>חשוב לציין </a:t>
            </a:r>
            <a:br>
              <a:rPr lang="he-IL" b="1" u="sng" dirty="0" smtClean="0">
                <a:solidFill>
                  <a:schemeClr val="tx2"/>
                </a:solidFill>
              </a:rPr>
            </a:br>
            <a:r>
              <a:rPr lang="he-IL" b="1" u="sng" dirty="0" smtClean="0">
                <a:solidFill>
                  <a:schemeClr val="tx2"/>
                </a:solidFill>
              </a:rPr>
              <a:t/>
            </a:r>
            <a:br>
              <a:rPr lang="he-IL" b="1" u="sng" dirty="0" smtClean="0">
                <a:solidFill>
                  <a:schemeClr val="tx2"/>
                </a:solidFill>
              </a:rPr>
            </a:br>
            <a:r>
              <a:rPr lang="he-IL" sz="4000" b="1" dirty="0" smtClean="0">
                <a:solidFill>
                  <a:schemeClr val="tx2"/>
                </a:solidFill>
              </a:rPr>
              <a:t>אנו בתקופה של פיילוט.</a:t>
            </a:r>
            <a:br>
              <a:rPr lang="he-IL" sz="4000" b="1" dirty="0" smtClean="0">
                <a:solidFill>
                  <a:schemeClr val="tx2"/>
                </a:solidFill>
              </a:rPr>
            </a:br>
            <a:r>
              <a:rPr lang="he-IL" sz="4000" b="1" dirty="0" smtClean="0">
                <a:solidFill>
                  <a:schemeClr val="tx2"/>
                </a:solidFill>
              </a:rPr>
              <a:t>כל ניסיון הוא חשוב לכולנו, לצורך הצלחת המערכת.</a:t>
            </a:r>
            <a:br>
              <a:rPr lang="he-IL" sz="4000" b="1" dirty="0" smtClean="0">
                <a:solidFill>
                  <a:schemeClr val="tx2"/>
                </a:solidFill>
              </a:rPr>
            </a:br>
            <a:r>
              <a:rPr lang="he-IL" sz="4000" b="1" dirty="0" smtClean="0">
                <a:solidFill>
                  <a:schemeClr val="tx2"/>
                </a:solidFill>
              </a:rPr>
              <a:t>כלל הקהיליה מתבקשת להתנסות ולאפשר גם לנו לתרגל ולבצע בדיקות תקינות ומוכנות של המערכת.</a:t>
            </a:r>
            <a:r>
              <a:rPr lang="he-IL" sz="4000" b="1" dirty="0">
                <a:solidFill>
                  <a:schemeClr val="tx2"/>
                </a:solidFill>
              </a:rPr>
              <a:t/>
            </a:r>
            <a:br>
              <a:rPr lang="he-IL" sz="4000" b="1" dirty="0">
                <a:solidFill>
                  <a:schemeClr val="tx2"/>
                </a:solidFill>
              </a:rPr>
            </a:br>
            <a:r>
              <a:rPr lang="he-IL" sz="4000" b="1" dirty="0" smtClean="0">
                <a:solidFill>
                  <a:schemeClr val="tx2"/>
                </a:solidFill>
              </a:rPr>
              <a:t>שולחן עגול </a:t>
            </a:r>
            <a:endParaRPr lang="ar-SA" sz="4000" b="1" dirty="0">
              <a:solidFill>
                <a:schemeClr val="tx2"/>
              </a:solidFill>
            </a:endParaRPr>
          </a:p>
        </p:txBody>
      </p:sp>
    </p:spTree>
    <p:extLst>
      <p:ext uri="{BB962C8B-B14F-4D97-AF65-F5344CB8AC3E}">
        <p14:creationId xmlns:p14="http://schemas.microsoft.com/office/powerpoint/2010/main" val="4040554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492896"/>
            <a:ext cx="6552728" cy="1362075"/>
          </a:xfrm>
        </p:spPr>
        <p:txBody>
          <a:bodyPr>
            <a:noAutofit/>
          </a:bodyPr>
          <a:lstStyle/>
          <a:p>
            <a:pPr algn="ctr" rtl="1"/>
            <a:r>
              <a:rPr lang="he-IL" sz="7200" dirty="0" smtClean="0">
                <a:ln w="12700">
                  <a:solidFill>
                    <a:schemeClr val="tx1"/>
                  </a:solidFill>
                </a:ln>
                <a:solidFill>
                  <a:schemeClr val="tx2"/>
                </a:solidFill>
              </a:rPr>
              <a:t>תודה על ההקשבה</a:t>
            </a:r>
            <a:endParaRPr lang="ar-SA" sz="7200" dirty="0">
              <a:ln w="12700">
                <a:solidFill>
                  <a:schemeClr val="tx1"/>
                </a:solidFill>
              </a:ln>
              <a:solidFill>
                <a:schemeClr val="tx2"/>
              </a:solidFill>
            </a:endParaRPr>
          </a:p>
        </p:txBody>
      </p:sp>
      <p:pic>
        <p:nvPicPr>
          <p:cNvPr id="4" name="Picture 8"/>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731850" y="201969"/>
            <a:ext cx="1023926" cy="1015943"/>
          </a:xfrm>
          <a:prstGeom prst="rect">
            <a:avLst/>
          </a:prstGeom>
          <a:noFill/>
          <a:extLst>
            <a:ext uri="{909E8E84-426E-40DD-AFC4-6F175D3DCCD1}">
              <a14:hiddenFill xmlns:a14="http://schemas.microsoft.com/office/drawing/2010/main">
                <a:solidFill>
                  <a:srgbClr val="FFFFFF"/>
                </a:solidFill>
              </a14:hiddenFill>
            </a:ext>
          </a:extLst>
        </p:spPr>
      </p:pic>
      <p:pic>
        <p:nvPicPr>
          <p:cNvPr id="5" name="תמונה 1"/>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742287" y="202358"/>
            <a:ext cx="1003053" cy="99152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16"/>
          <p:cNvSpPr txBox="1">
            <a:spLocks noChangeArrowheads="1"/>
          </p:cNvSpPr>
          <p:nvPr/>
        </p:nvSpPr>
        <p:spPr bwMode="auto">
          <a:xfrm>
            <a:off x="2843808" y="404664"/>
            <a:ext cx="800012"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בית</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המכס</a:t>
            </a:r>
            <a:endParaRPr kumimoji="0" lang="en-US" altLang="he-IL" sz="1200" b="0" i="0" u="none" strike="noStrike" cap="none" normalizeH="0" baseline="0" dirty="0" smtClean="0">
              <a:ln>
                <a:noFill/>
              </a:ln>
              <a:solidFill>
                <a:schemeClr val="tx1"/>
              </a:solidFill>
              <a:effectLst/>
              <a:ea typeface="Times New Roman" panose="02020603050405020304" pitchFamily="18"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he-IL" altLang="he-IL" sz="1000" b="1" i="0" u="none" strike="noStrike" cap="none" normalizeH="0" baseline="0" dirty="0" smtClean="0">
                <a:ln>
                  <a:noFill/>
                </a:ln>
                <a:solidFill>
                  <a:srgbClr val="244061"/>
                </a:solidFill>
                <a:effectLst/>
                <a:latin typeface="David" panose="020E0502060401010101" pitchFamily="34" charset="-79"/>
                <a:ea typeface="Times New Roman" panose="02020603050405020304" pitchFamily="18" charset="0"/>
                <a:cs typeface="David" panose="020E0502060401010101" pitchFamily="34" charset="-79"/>
              </a:rPr>
              <a:t>נתב"ג</a:t>
            </a:r>
            <a:endParaRPr kumimoji="0" lang="he-IL" altLang="he-IL"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 name="TextBox 5"/>
          <p:cNvSpPr txBox="1"/>
          <p:nvPr/>
        </p:nvSpPr>
        <p:spPr>
          <a:xfrm>
            <a:off x="827584" y="4581128"/>
            <a:ext cx="6768752" cy="1200329"/>
          </a:xfrm>
          <a:prstGeom prst="rect">
            <a:avLst/>
          </a:prstGeom>
          <a:noFill/>
        </p:spPr>
        <p:txBody>
          <a:bodyPr wrap="square" rtlCol="1">
            <a:spAutoFit/>
          </a:bodyPr>
          <a:lstStyle>
            <a:defPPr>
              <a:defRPr lang="ar-SA"/>
            </a:defPPr>
            <a:lvl1pPr marL="0" algn="r" defTabSz="914400" rtl="0" eaLnBrk="1" latinLnBrk="0" hangingPunct="1">
              <a:defRPr lang="ar-SA" sz="1800" kern="1200">
                <a:solidFill>
                  <a:schemeClr val="tx1"/>
                </a:solidFill>
                <a:latin typeface="+mn-lt"/>
                <a:ea typeface="+mn-ea"/>
                <a:cs typeface="+mn-cs"/>
              </a:defRPr>
            </a:lvl1pPr>
            <a:lvl2pPr marL="457200" algn="r" defTabSz="914400" rtl="0" eaLnBrk="1" latinLnBrk="0" hangingPunct="1">
              <a:defRPr lang="ar-SA" sz="1800" kern="1200">
                <a:solidFill>
                  <a:schemeClr val="tx1"/>
                </a:solidFill>
                <a:latin typeface="+mn-lt"/>
                <a:ea typeface="+mn-ea"/>
                <a:cs typeface="+mn-cs"/>
              </a:defRPr>
            </a:lvl2pPr>
            <a:lvl3pPr marL="914400" algn="r" defTabSz="914400" rtl="0" eaLnBrk="1" latinLnBrk="0" hangingPunct="1">
              <a:defRPr lang="ar-SA" sz="1800" kern="1200">
                <a:solidFill>
                  <a:schemeClr val="tx1"/>
                </a:solidFill>
                <a:latin typeface="+mn-lt"/>
                <a:ea typeface="+mn-ea"/>
                <a:cs typeface="+mn-cs"/>
              </a:defRPr>
            </a:lvl3pPr>
            <a:lvl4pPr marL="1371600" algn="r" defTabSz="914400" rtl="0" eaLnBrk="1" latinLnBrk="0" hangingPunct="1">
              <a:defRPr lang="ar-SA" sz="1800" kern="1200">
                <a:solidFill>
                  <a:schemeClr val="tx1"/>
                </a:solidFill>
                <a:latin typeface="+mn-lt"/>
                <a:ea typeface="+mn-ea"/>
                <a:cs typeface="+mn-cs"/>
              </a:defRPr>
            </a:lvl4pPr>
            <a:lvl5pPr marL="1828800" algn="r" defTabSz="914400" rtl="0" eaLnBrk="1" latinLnBrk="0" hangingPunct="1">
              <a:defRPr lang="ar-SA" sz="1800" kern="1200">
                <a:solidFill>
                  <a:schemeClr val="tx1"/>
                </a:solidFill>
                <a:latin typeface="+mn-lt"/>
                <a:ea typeface="+mn-ea"/>
                <a:cs typeface="+mn-cs"/>
              </a:defRPr>
            </a:lvl5pPr>
            <a:lvl6pPr marL="2286000" algn="r" defTabSz="914400" rtl="0" eaLnBrk="1" latinLnBrk="0" hangingPunct="1">
              <a:defRPr lang="ar-SA" sz="1800" kern="1200">
                <a:solidFill>
                  <a:schemeClr val="tx1"/>
                </a:solidFill>
                <a:latin typeface="+mn-lt"/>
                <a:ea typeface="+mn-ea"/>
                <a:cs typeface="+mn-cs"/>
              </a:defRPr>
            </a:lvl6pPr>
            <a:lvl7pPr marL="2743200" algn="r" defTabSz="914400" rtl="0" eaLnBrk="1" latinLnBrk="0" hangingPunct="1">
              <a:defRPr lang="ar-SA" sz="1800" kern="1200">
                <a:solidFill>
                  <a:schemeClr val="tx1"/>
                </a:solidFill>
                <a:latin typeface="+mn-lt"/>
                <a:ea typeface="+mn-ea"/>
                <a:cs typeface="+mn-cs"/>
              </a:defRPr>
            </a:lvl7pPr>
            <a:lvl8pPr marL="3200400" algn="r" defTabSz="914400" rtl="0" eaLnBrk="1" latinLnBrk="0" hangingPunct="1">
              <a:defRPr lang="ar-SA" sz="1800" kern="1200">
                <a:solidFill>
                  <a:schemeClr val="tx1"/>
                </a:solidFill>
                <a:latin typeface="+mn-lt"/>
                <a:ea typeface="+mn-ea"/>
                <a:cs typeface="+mn-cs"/>
              </a:defRPr>
            </a:lvl8pPr>
            <a:lvl9pPr marL="3657600" algn="r" defTabSz="914400" rtl="0" eaLnBrk="1" latinLnBrk="0" hangingPunct="1">
              <a:defRPr lang="ar-SA" sz="1800" kern="1200">
                <a:solidFill>
                  <a:schemeClr val="tx1"/>
                </a:solidFill>
                <a:latin typeface="+mn-lt"/>
                <a:ea typeface="+mn-ea"/>
                <a:cs typeface="+mn-cs"/>
              </a:defRPr>
            </a:lvl9pPr>
          </a:lstStyle>
          <a:p>
            <a:r>
              <a:rPr lang="he-IL" sz="2400" b="1" dirty="0" smtClean="0">
                <a:solidFill>
                  <a:schemeClr val="tx2">
                    <a:lumMod val="75000"/>
                  </a:schemeClr>
                </a:solidFill>
                <a:latin typeface="David" panose="020E0502060401010101" pitchFamily="34" charset="-79"/>
                <a:cs typeface="David" panose="020E0502060401010101" pitchFamily="34" charset="-79"/>
              </a:rPr>
              <a:t>שולה אלימלך – </a:t>
            </a:r>
            <a:r>
              <a:rPr lang="he-IL" sz="2400" b="1" smtClean="0">
                <a:solidFill>
                  <a:schemeClr val="tx2">
                    <a:lumMod val="75000"/>
                  </a:schemeClr>
                </a:solidFill>
                <a:latin typeface="David" panose="020E0502060401010101" pitchFamily="34" charset="-79"/>
                <a:cs typeface="David" panose="020E0502060401010101" pitchFamily="34" charset="-79"/>
              </a:rPr>
              <a:t>ממונה תש"ר ,יבוא </a:t>
            </a:r>
            <a:r>
              <a:rPr lang="he-IL" sz="2400" b="1" dirty="0" smtClean="0">
                <a:solidFill>
                  <a:schemeClr val="tx2">
                    <a:lumMod val="75000"/>
                  </a:schemeClr>
                </a:solidFill>
                <a:latin typeface="David" panose="020E0502060401010101" pitchFamily="34" charset="-79"/>
                <a:cs typeface="David" panose="020E0502060401010101" pitchFamily="34" charset="-79"/>
              </a:rPr>
              <a:t>אישי, מכס נתב"ג.</a:t>
            </a:r>
          </a:p>
          <a:p>
            <a:r>
              <a:rPr lang="he-IL" sz="2400" b="1" dirty="0" smtClean="0">
                <a:solidFill>
                  <a:schemeClr val="tx2">
                    <a:lumMod val="75000"/>
                  </a:schemeClr>
                </a:solidFill>
                <a:latin typeface="David" panose="020E0502060401010101" pitchFamily="34" charset="-79"/>
                <a:cs typeface="David" panose="020E0502060401010101" pitchFamily="34" charset="-79"/>
              </a:rPr>
              <a:t>טל. 03-9751150</a:t>
            </a:r>
          </a:p>
          <a:p>
            <a:pPr rtl="1"/>
            <a:r>
              <a:rPr lang="he-IL" sz="2400" b="1" dirty="0" smtClean="0">
                <a:solidFill>
                  <a:schemeClr val="tx2">
                    <a:lumMod val="75000"/>
                  </a:schemeClr>
                </a:solidFill>
                <a:latin typeface="David" panose="020E0502060401010101" pitchFamily="34" charset="-79"/>
                <a:cs typeface="David" panose="020E0502060401010101" pitchFamily="34" charset="-79"/>
              </a:rPr>
              <a:t>דוא"ל: </a:t>
            </a:r>
            <a:r>
              <a:rPr lang="en-US" sz="2400" b="1" dirty="0" smtClean="0">
                <a:solidFill>
                  <a:schemeClr val="tx2">
                    <a:lumMod val="75000"/>
                  </a:schemeClr>
                </a:solidFill>
                <a:latin typeface="David" panose="020E0502060401010101" pitchFamily="34" charset="-79"/>
                <a:cs typeface="David" panose="020E0502060401010101" pitchFamily="34" charset="-79"/>
              </a:rPr>
              <a:t>shole@customs.mof.gov.il</a:t>
            </a:r>
            <a:r>
              <a:rPr lang="he-IL" sz="2400" b="1" dirty="0" smtClean="0">
                <a:solidFill>
                  <a:schemeClr val="tx2">
                    <a:lumMod val="75000"/>
                  </a:schemeClr>
                </a:solidFill>
                <a:latin typeface="David" panose="020E0502060401010101" pitchFamily="34" charset="-79"/>
                <a:cs typeface="David" panose="020E0502060401010101" pitchFamily="34" charset="-79"/>
              </a:rPr>
              <a:t> </a:t>
            </a:r>
            <a:endParaRPr lang="he-IL" sz="2400" b="1" dirty="0">
              <a:solidFill>
                <a:schemeClr val="tx2">
                  <a:lumMod val="75000"/>
                </a:schemeClr>
              </a:solidFill>
              <a:latin typeface="David" panose="020E0502060401010101" pitchFamily="34" charset="-79"/>
              <a:cs typeface="David" panose="020E0502060401010101" pitchFamily="34" charset="-79"/>
            </a:endParaRPr>
          </a:p>
        </p:txBody>
      </p:sp>
      <p:pic>
        <p:nvPicPr>
          <p:cNvPr id="8" name="תמונה 7" descr="cid:image001.png@01CE3456.33F4DC00"/>
          <p:cNvPicPr/>
          <p:nvPr/>
        </p:nvPicPr>
        <p:blipFill>
          <a:blip r:embed="rId5">
            <a:extLst>
              <a:ext uri="{28A0092B-C50C-407E-A947-70E740481C1C}">
                <a14:useLocalDpi xmlns:a14="http://schemas.microsoft.com/office/drawing/2010/main" val="0"/>
              </a:ext>
            </a:extLst>
          </a:blip>
          <a:srcRect/>
          <a:stretch>
            <a:fillRect/>
          </a:stretch>
        </p:blipFill>
        <p:spPr bwMode="auto">
          <a:xfrm>
            <a:off x="1115616" y="6050414"/>
            <a:ext cx="1524000" cy="457200"/>
          </a:xfrm>
          <a:prstGeom prst="rect">
            <a:avLst/>
          </a:prstGeom>
          <a:noFill/>
          <a:ln>
            <a:noFill/>
          </a:ln>
        </p:spPr>
      </p:pic>
    </p:spTree>
    <p:extLst>
      <p:ext uri="{BB962C8B-B14F-4D97-AF65-F5344CB8AC3E}">
        <p14:creationId xmlns:p14="http://schemas.microsoft.com/office/powerpoint/2010/main" val="38659375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heme/theme1.xml><?xml version="1.0" encoding="utf-8"?>
<a:theme xmlns:a="http://schemas.openxmlformats.org/drawingml/2006/main" name="ערכת נושא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ערכת נושא1" id="{0DFEEF0F-E760-45DF-BB75-43E87E2927EF}" vid="{AF395C70-43D2-4ACB-813B-25678604E5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010386-27B7-4256-AD8E-D8EA056267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649</Words>
  <Application>Microsoft Office PowerPoint</Application>
  <PresentationFormat>‫הצגה על המסך (4:3)</PresentationFormat>
  <Paragraphs>104</Paragraphs>
  <Slides>9</Slides>
  <Notes>6</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9</vt:i4>
      </vt:variant>
    </vt:vector>
  </HeadingPairs>
  <TitlesOfParts>
    <vt:vector size="15" baseType="lpstr">
      <vt:lpstr>Arial</vt:lpstr>
      <vt:lpstr>Calibri</vt:lpstr>
      <vt:lpstr>David</vt:lpstr>
      <vt:lpstr>Georgia</vt:lpstr>
      <vt:lpstr>Times New Roman</vt:lpstr>
      <vt:lpstr>ערכת נושא1</vt:lpstr>
      <vt:lpstr>יבוא אישי  בשער עולמי</vt:lpstr>
      <vt:lpstr>מצגת של PowerPoint</vt:lpstr>
      <vt:lpstr>מצגת של PowerPoint</vt:lpstr>
      <vt:lpstr>מצגת של PowerPoint</vt:lpstr>
      <vt:lpstr>מצגת של PowerPoint</vt:lpstr>
      <vt:lpstr>דיפלומטים</vt:lpstr>
      <vt:lpstr>פטור מיפוי כח</vt:lpstr>
      <vt:lpstr>חשוב לציין   אנו בתקופה של פיילוט. כל ניסיון הוא חשוב לכולנו, לצורך הצלחת המערכת. כלל הקהיליה מתבקשת להתנסות ולאפשר גם לנו לתרגל ולבצע בדיקות תקינות ומוכנות של המערכת. שולחן עגול </vt:lpstr>
      <vt:lpstr>תודה על ההקשבה</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2017-09-06T09:14:44Z</dcterms:created>
  <dcterms:modified xsi:type="dcterms:W3CDTF">2017-09-12T04:32:50Z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TC016745579991</vt:lpwstr>
  </property>
</Properties>
</file>