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5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05-May-26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תמונה 3" descr="תמונה שמכילה גופן, לוגו, טקסט, גרפיקה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287010E4-C5BD-1026-9F58-0D728B7C5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3048"/>
            <a:ext cx="3429000" cy="32028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צילום מסך, גופן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EC98BFBB-944A-F901-30FA-37219B334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7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צילום מסך, גופן, טלפון נייד&#10;&#10;תוכן שנוצר על-ידי בינה מלאכותית עשוי להיות שגוי.">
            <a:extLst>
              <a:ext uri="{FF2B5EF4-FFF2-40B4-BE49-F238E27FC236}">
                <a16:creationId xmlns:a16="http://schemas.microsoft.com/office/drawing/2014/main" id="{BE462AB3-7F11-3971-E565-501A96E9D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2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Lilach Dahan - Chamber Of Commerce</dc:creator>
  <cp:lastModifiedBy>Yael Sankin - Chamber Of Commerce</cp:lastModifiedBy>
  <cp:revision>3</cp:revision>
  <dcterms:created xsi:type="dcterms:W3CDTF">2006-08-16T00:00:00Z</dcterms:created>
  <dcterms:modified xsi:type="dcterms:W3CDTF">2026-05-05T08:01:07Z</dcterms:modified>
</cp:coreProperties>
</file>