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  <p:sldMasterId id="2147483998" r:id="rId2"/>
  </p:sldMasterIdLst>
  <p:notesMasterIdLst>
    <p:notesMasterId r:id="rId8"/>
  </p:notesMasterIdLst>
  <p:sldIdLst>
    <p:sldId id="290" r:id="rId3"/>
    <p:sldId id="259" r:id="rId4"/>
    <p:sldId id="299" r:id="rId5"/>
    <p:sldId id="261" r:id="rId6"/>
    <p:sldId id="264" r:id="rId7"/>
  </p:sldIdLst>
  <p:sldSz cx="6858000" cy="9144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6CC8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 autoAdjust="0"/>
  </p:normalViewPr>
  <p:slideViewPr>
    <p:cSldViewPr>
      <p:cViewPr varScale="1">
        <p:scale>
          <a:sx n="88" d="100"/>
          <a:sy n="88" d="100"/>
        </p:scale>
        <p:origin x="294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19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43" tIns="47972" rIns="95943" bIns="47972" numCol="1" anchor="t" anchorCtr="0" compatLnSpc="1">
            <a:prstTxWarp prst="textNoShape">
              <a:avLst/>
            </a:prstTxWarp>
          </a:bodyPr>
          <a:lstStyle>
            <a:lvl1pPr defTabSz="958807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6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43" tIns="47972" rIns="95943" bIns="47972" numCol="1" anchor="t" anchorCtr="0" compatLnSpc="1">
            <a:prstTxWarp prst="textNoShape">
              <a:avLst/>
            </a:prstTxWarp>
          </a:bodyPr>
          <a:lstStyle>
            <a:lvl1pPr algn="r" defTabSz="958807">
              <a:defRPr sz="1300" smtClean="0"/>
            </a:lvl1pPr>
          </a:lstStyle>
          <a:p>
            <a:pPr>
              <a:defRPr/>
            </a:pPr>
            <a:fld id="{7DB065A5-869F-4B02-88B7-EC845AE8C603}" type="datetimeFigureOut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6125"/>
            <a:ext cx="27892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5406"/>
            <a:ext cx="5438748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43" tIns="47972" rIns="95943" bIns="47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43" tIns="47972" rIns="95943" bIns="47972" numCol="1" anchor="b" anchorCtr="0" compatLnSpc="1">
            <a:prstTxWarp prst="textNoShape">
              <a:avLst/>
            </a:prstTxWarp>
          </a:bodyPr>
          <a:lstStyle>
            <a:lvl1pPr defTabSz="958807">
              <a:defRPr sz="13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6" y="943081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43" tIns="47972" rIns="95943" bIns="47972" numCol="1" anchor="b" anchorCtr="0" compatLnSpc="1">
            <a:prstTxWarp prst="textNoShape">
              <a:avLst/>
            </a:prstTxWarp>
          </a:bodyPr>
          <a:lstStyle>
            <a:lvl1pPr algn="r" defTabSz="958807">
              <a:defRPr sz="1300" smtClean="0"/>
            </a:lvl1pPr>
          </a:lstStyle>
          <a:p>
            <a:pPr>
              <a:defRPr/>
            </a:pPr>
            <a:fld id="{057ACABE-C98A-4730-B2A5-3A16D9E86E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26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46125"/>
            <a:ext cx="2789238" cy="37211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MA" dirty="0" smtClean="0"/>
          </a:p>
        </p:txBody>
      </p:sp>
    </p:spTree>
    <p:extLst>
      <p:ext uri="{BB962C8B-B14F-4D97-AF65-F5344CB8AC3E}">
        <p14:creationId xmlns:p14="http://schemas.microsoft.com/office/powerpoint/2010/main" val="332790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ar-MA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5B4F8-701D-495A-95BD-B22C8D40F67B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B4F0-07C4-49FD-AFF8-9B00293860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318F5-092E-4501-8091-04CE11EB5AA7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0639-559A-4343-8D43-0E6F9384D2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609600"/>
            <a:ext cx="1543050" cy="7213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609600"/>
            <a:ext cx="4476750" cy="7213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23F8B-D27C-42F7-BB3C-B6AB074769CC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28CB-60E5-4EBF-A68D-3E14511D5F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5A5B2-8E4E-4722-9E37-6524ECEA88A0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E7904-0653-4627-8038-04E076C0643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35EC9-A995-4CB0-BCD6-BFE9B561DCFA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1CD29-D057-4452-86AE-6B6437D1EFD3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A26EB-436F-42F1-B622-2FC00BC493EB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717A2-DD17-4BDA-81FC-7313E4A6833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D0621-D1E6-4755-8967-C65DCDF27C23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56939-95ED-463F-AC86-374DAC4C52FA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4D9AF-D60E-4D62-87ED-6A89330B8CC4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7F3AC-408F-4992-A4DA-A33FF8235B0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966F77-CBF7-4A10-BAFB-725AF94668FC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6390B-44E7-4D5D-B1A4-35C82C913B83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12488-E9AB-4E2F-829D-2FE9F813927F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86E11-E021-40CF-B709-D3AA16EB1107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B7E45-57ED-404A-B243-EB67CEEA0CAF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CBD5C-FECE-4C7C-BBA1-6F6718D4E2E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A4CD-64B1-42FB-B5C8-BCC09DFCB215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D098-BD87-49FC-ABD2-003A731DF4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A5F07-CC99-484A-9C93-FBC567F8AD1E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1EE24-4667-4724-9938-E8E44BB30EA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302FF-9AD2-4676-92FB-D46FBD6E8FA3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18181-D0E6-49F0-9CFA-6EBBAD7F40C9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DE4FE-153B-4866-88E4-E7ED90D44642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7C8C4-A336-4910-BAB4-0FA4C47077A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3607" y="285749"/>
            <a:ext cx="5845175" cy="194945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887413" y="2690813"/>
            <a:ext cx="5829300" cy="54864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B73B7-DADC-4EF9-8427-F5EDE15B7A23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0C59-7FAB-4515-BDB6-0DC1B4A58F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AAD18-8DD2-4A24-BE78-27F2901B4CD9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57E3-1464-4B48-B165-155CB562FBD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3009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3009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D84C-05BA-43C2-9024-248D7CC7CA94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FA4B-8D00-4557-A962-6B807DF87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129B-3649-4327-8B7F-8CA04A80DEB5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04553-F96F-42DE-BA10-F18C21738A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69EEC-D45C-4D3B-9AC7-7475140A2ECA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C659-AFB0-4EF0-AB40-817517F2A2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3ED7-2915-4901-B0B2-B0D595FC1994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6A12B-D836-4F75-A084-3A5E3E8B6AD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3546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46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53D0-D2E1-4359-857B-71BD450D88CE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A645-2644-4FA2-828B-FA28D13725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M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M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8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0E9FD-0E1E-4565-A786-279640E0C076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8554A-BEE4-44C6-959C-156D3CA7AD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6858000" cy="9144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3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9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9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3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9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609600"/>
            <a:ext cx="617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641600"/>
            <a:ext cx="6172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80B6BE1-E7A5-493B-A1E8-74AA95B5FCFC}" type="datetime1">
              <a:rPr lang="fr-FR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19ABE558-2EC5-4C55-BDDC-D00C92809F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M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0B6BE1-E7A5-493B-A1E8-74AA95B5FCFC}" type="datetime1">
              <a:rPr lang="fr-FR" smtClean="0"/>
              <a:pPr>
                <a:defRPr/>
              </a:pPr>
              <a:t>20/04/2023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ABE558-2EC5-4C55-BDDC-D00C92809FBA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5C9B2-3D62-4A19-B8A2-9571CA909C7C}" type="slidenum">
              <a:rPr lang="fr-FR"/>
              <a:pPr>
                <a:defRPr/>
              </a:pPr>
              <a:t>1</a:t>
            </a:fld>
            <a:endParaRPr lang="fr-FR" dirty="0"/>
          </a:p>
        </p:txBody>
      </p: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6832" y="5585612"/>
            <a:ext cx="4772912" cy="3216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7" name="Picture 8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380312"/>
            <a:ext cx="2143116" cy="1763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 8" descr="magelect logo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16" y="58620"/>
            <a:ext cx="3085507" cy="21957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36912" y="2843808"/>
            <a:ext cx="3528392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PRESENTATION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3116" y="2411760"/>
            <a:ext cx="344612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5"/>
          <p:cNvSpPr>
            <a:spLocks noGrp="1" noChangeArrowheads="1"/>
          </p:cNvSpPr>
          <p:nvPr>
            <p:ph type="title"/>
          </p:nvPr>
        </p:nvSpPr>
        <p:spPr>
          <a:xfrm>
            <a:off x="404664" y="1412928"/>
            <a:ext cx="5795963" cy="611188"/>
          </a:xfrm>
        </p:spPr>
        <p:txBody>
          <a:bodyPr>
            <a:normAutofit/>
          </a:bodyPr>
          <a:lstStyle/>
          <a:p>
            <a:pPr marL="762000" indent="-762000" eaLnBrk="1" hangingPunct="1">
              <a:defRPr/>
            </a:pPr>
            <a:r>
              <a:rPr lang="fr-FR" sz="2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ID CARD</a:t>
            </a:r>
          </a:p>
        </p:txBody>
      </p:sp>
      <p:graphicFrame>
        <p:nvGraphicFramePr>
          <p:cNvPr id="7213" name="Group 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10571096"/>
              </p:ext>
            </p:extLst>
          </p:nvPr>
        </p:nvGraphicFramePr>
        <p:xfrm>
          <a:off x="285728" y="2214545"/>
          <a:ext cx="6172200" cy="6349684"/>
        </p:xfrm>
        <a:graphic>
          <a:graphicData uri="http://schemas.openxmlformats.org/drawingml/2006/table">
            <a:tbl>
              <a:tblPr/>
              <a:tblGrid>
                <a:gridCol w="2255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63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REASON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MAGELECT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COMPANY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LEGAL FORM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S.A.R.L.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1.200.000,00 DH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CREATION YEAR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MANAGER 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Mohamed ASRY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 Rue de Vimy </a:t>
                      </a:r>
                      <a:r>
                        <a:rPr kumimoji="0" lang="fr-F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Belvedere</a:t>
                      </a: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Casablanca 20300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COMMERCIAL REGISTRE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CASA N° 38263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CNSS 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N°1048166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TAX IDENTITY 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N° 01600215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N° 31203488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 : </a:t>
                      </a: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Magelect@menara.ma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Contact@magelect.ma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Tél</a:t>
                      </a: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:  05 22 40 72 47 -  05 22 24 45 88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</a:t>
                      </a:r>
                      <a:r>
                        <a:rPr kumimoji="0" 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: 05 22 24 72 24 -  05 22 40 71 35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5281613" y="8324851"/>
            <a:ext cx="142875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19D8424F-FD2E-4B72-82D6-040D144EED94}" type="slidenum">
              <a:rPr lang="fr-FR" sz="1400">
                <a:latin typeface="+mn-lt"/>
              </a:rPr>
              <a:pPr algn="r" eaLnBrk="1" hangingPunct="1">
                <a:defRPr/>
              </a:pPr>
              <a:t>2</a:t>
            </a:fld>
            <a:endParaRPr lang="fr-FR" sz="1400" dirty="0">
              <a:latin typeface="+mn-lt"/>
            </a:endParaRPr>
          </a:p>
        </p:txBody>
      </p:sp>
      <p:pic>
        <p:nvPicPr>
          <p:cNvPr id="6" name="Picture 1" descr="cid:magelect.png@1449050092,54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32" y="109956"/>
            <a:ext cx="1714511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4864" y="1462404"/>
            <a:ext cx="5845175" cy="9350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b="1" u="sng" dirty="0" smtClean="0"/>
              <a:t/>
            </a:r>
            <a:br>
              <a:rPr lang="fr-FR" sz="4000" b="1" u="sng" dirty="0" smtClean="0"/>
            </a:br>
            <a:endParaRPr lang="fr-FR" sz="4000" b="1" u="sng" dirty="0" smtClean="0"/>
          </a:p>
        </p:txBody>
      </p:sp>
      <p:sp>
        <p:nvSpPr>
          <p:cNvPr id="10245" name="Rectangle 6"/>
          <p:cNvSpPr>
            <a:spLocks noGrp="1" noChangeArrowheads="1"/>
          </p:cNvSpPr>
          <p:nvPr>
            <p:ph idx="1"/>
          </p:nvPr>
        </p:nvSpPr>
        <p:spPr>
          <a:xfrm>
            <a:off x="546107" y="2649517"/>
            <a:ext cx="6311900" cy="4535894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MAGELECT specializes in Medium and Low Voltage (MV-LV) electrical installation work, transformer stations and the sale of explosion-proof electrical equipment (ADF).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electrical work carried out by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company essentially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includes: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electrification of new industrial units mainly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oil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gas industry,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Renovation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maintenance of existing industrial units.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realization of electrical installations for the hotel industry, the building, the fitting out of offices and public premises.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Outdoor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public lighting works.</a:t>
            </a:r>
            <a:endParaRPr lang="fr-FR" sz="1600" dirty="0" smtClean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B39D7-7826-4C8D-96FA-0C1BD8F34984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686370" y="1861773"/>
            <a:ext cx="40948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SECTOR OF ACTIVITY</a:t>
            </a:r>
          </a:p>
        </p:txBody>
      </p:sp>
      <p:pic>
        <p:nvPicPr>
          <p:cNvPr id="6" name="Picture 1" descr="cid:magelect.png@1449050092,5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179512"/>
            <a:ext cx="1714511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2832" y="1331916"/>
            <a:ext cx="5845175" cy="9350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b="1" u="sng" dirty="0" smtClean="0"/>
              <a:t/>
            </a:r>
            <a:br>
              <a:rPr lang="fr-FR" sz="4000" b="1" u="sng" dirty="0" smtClean="0"/>
            </a:br>
            <a:endParaRPr lang="fr-FR" sz="4000" b="1" u="sng" dirty="0" smtClean="0"/>
          </a:p>
        </p:txBody>
      </p:sp>
      <p:sp>
        <p:nvSpPr>
          <p:cNvPr id="10245" name="Rectangle 6"/>
          <p:cNvSpPr>
            <a:spLocks noGrp="1" noChangeArrowheads="1"/>
          </p:cNvSpPr>
          <p:nvPr>
            <p:ph idx="1"/>
          </p:nvPr>
        </p:nvSpPr>
        <p:spPr>
          <a:xfrm flipV="1">
            <a:off x="357166" y="34021242"/>
            <a:ext cx="6311900" cy="3576335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600" dirty="0" smtClean="0"/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5281613" y="8324851"/>
            <a:ext cx="142875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BF58DD7D-3CCD-4E42-874F-42CC63293A21}" type="slidenum">
              <a:rPr lang="fr-FR" sz="1400">
                <a:latin typeface="+mn-lt"/>
              </a:rPr>
              <a:pPr algn="r" eaLnBrk="1" hangingPunct="1">
                <a:defRPr/>
              </a:pPr>
              <a:t>4</a:t>
            </a:fld>
            <a:endParaRPr lang="fr-FR" sz="1400">
              <a:latin typeface="+mn-lt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412776" y="1457034"/>
            <a:ext cx="3124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ACTIVITY AREA </a:t>
            </a:r>
            <a:endParaRPr lang="fr-FR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1" descr="cid:magelect.png@1449050092,5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179512"/>
            <a:ext cx="1714511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290" y="2567035"/>
            <a:ext cx="22435821" cy="582788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MAGELECT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particularly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specialized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petrochemical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oil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as: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production unit ‘SAMIR’ </a:t>
            </a: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 Fuel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depot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‘SHELL ET VIVO LUBRIFIANTS-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VIVO ENERGY MAROC – OLYBIA OIL-AFRIQUIA-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TOTAL MAROC-ZIZ-PETROM-PNA-GAZ AFRIC’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depot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GPL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filling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centers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‘BUTAGAZ-SALAMGAZ-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ISMAILIA GAZ’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Afriquia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gaz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Fire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protection and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programs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Cathodic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protection Pipes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sale and installation of explosion-proof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. (ADF)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42" y="1537415"/>
            <a:ext cx="5286412" cy="4286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MAGALECT Main </a:t>
            </a:r>
            <a:r>
              <a:rPr lang="fr-FR" sz="2800" b="1" u="sng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Customers</a:t>
            </a:r>
            <a:endParaRPr lang="fr-FR" sz="28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500042" y="2071670"/>
            <a:ext cx="2208878" cy="678661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None/>
              <a:defRPr/>
            </a:pPr>
            <a:endParaRPr lang="fr-FR" sz="4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VIVO ENERGY Maroc</a:t>
            </a:r>
          </a:p>
          <a:p>
            <a:pPr eaLnBrk="1" hangingPunct="1"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TOTAL MAROC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OCP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SALAM GAZ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ISMAILIA GAZ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SOCIETE  </a:t>
            </a:r>
            <a:r>
              <a:rPr lang="fr-FR" sz="4800" b="1" dirty="0">
                <a:latin typeface="Times New Roman" pitchFamily="18" charset="0"/>
                <a:cs typeface="Times New Roman" pitchFamily="18" charset="0"/>
              </a:rPr>
              <a:t>ZIZ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OILIBYA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AFRIQUIA GAZ</a:t>
            </a:r>
          </a:p>
          <a:p>
            <a:pPr eaLnBrk="1" hangingPunct="1"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AFRIQUIA SMDC</a:t>
            </a:r>
          </a:p>
          <a:p>
            <a:pPr eaLnBrk="1" hangingPunct="1"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HYDROCARB JORF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>
                <a:latin typeface="Times New Roman" pitchFamily="18" charset="0"/>
                <a:cs typeface="Times New Roman" pitchFamily="18" charset="0"/>
              </a:rPr>
              <a:t>SOCIETE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PETROM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CEC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ATLAS SAHARA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PNA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CLARIANT 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MAROC TELECOM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UNILEVER MAGHREB</a:t>
            </a:r>
          </a:p>
          <a:p>
            <a:pPr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COLORADO</a:t>
            </a:r>
          </a:p>
          <a:p>
            <a:pPr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SIATRA</a:t>
            </a:r>
          </a:p>
          <a:p>
            <a:pPr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TT SUD CARRIRE 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endParaRPr lang="fr-FR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endParaRPr lang="fr-FR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endParaRPr lang="fr-FR" sz="5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3"/>
          <p:cNvSpPr txBox="1">
            <a:spLocks noGrp="1" noChangeArrowheads="1"/>
          </p:cNvSpPr>
          <p:nvPr/>
        </p:nvSpPr>
        <p:spPr bwMode="auto">
          <a:xfrm>
            <a:off x="5281613" y="8324851"/>
            <a:ext cx="142875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75F55D5F-DFF7-4DA5-A855-EEB562861A8D}" type="slidenum">
              <a:rPr lang="fr-FR" sz="1400">
                <a:latin typeface="+mn-lt"/>
              </a:rPr>
              <a:pPr algn="r" eaLnBrk="1" hangingPunct="1">
                <a:defRPr/>
              </a:pPr>
              <a:t>5</a:t>
            </a:fld>
            <a:endParaRPr lang="fr-FR" sz="1400">
              <a:latin typeface="+mn-lt"/>
            </a:endParaRPr>
          </a:p>
        </p:txBody>
      </p:sp>
      <p:pic>
        <p:nvPicPr>
          <p:cNvPr id="1026" name="Picture 1" descr="cid:magelect.png@1449050092,54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0" y="179513"/>
            <a:ext cx="1714511" cy="124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356992" y="2113619"/>
            <a:ext cx="2927818" cy="65008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SACMI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Blip>
                <a:blip r:embed="rId2"/>
              </a:buBlip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SAMIR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SCOTIB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SABO FRANCE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GIESECKE &amp; DEVRIENT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I.C.R FRANCE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AKZO NOBEL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CLINIQUE DENTAIRE 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HOTEL ANPHITRITE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FAIENCERIE DU NORD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R.A.M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ATLAS SAHARA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GRADERCO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DIMA GAZ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TADLA GAZ</a:t>
            </a:r>
          </a:p>
          <a:p>
            <a:pPr>
              <a:lnSpc>
                <a:spcPct val="170000"/>
              </a:lnSpc>
              <a:buClr>
                <a:schemeClr val="bg2">
                  <a:lumMod val="50000"/>
                </a:schemeClr>
              </a:buClr>
              <a:buBlip>
                <a:blip r:embed="rId2"/>
              </a:buBlip>
              <a:defRPr/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GAZ AFRIC</a:t>
            </a:r>
          </a:p>
          <a:p>
            <a:pPr marL="0" indent="0" fontAlgn="auto">
              <a:lnSpc>
                <a:spcPct val="160000"/>
              </a:lnSpc>
              <a:spcAft>
                <a:spcPts val="0"/>
              </a:spcAft>
              <a:buNone/>
              <a:defRPr/>
            </a:pPr>
            <a:endParaRPr lang="fr-FR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Personnalisé 3">
      <a:dk1>
        <a:srgbClr val="000000"/>
      </a:dk1>
      <a:lt1>
        <a:srgbClr val="FFFFFF"/>
      </a:lt1>
      <a:dk2>
        <a:srgbClr val="000000"/>
      </a:dk2>
      <a:lt2>
        <a:srgbClr val="0084B4"/>
      </a:lt2>
      <a:accent1>
        <a:srgbClr val="FFFFFF"/>
      </a:accent1>
      <a:accent2>
        <a:srgbClr val="0084B4"/>
      </a:accent2>
      <a:accent3>
        <a:srgbClr val="FFFFFF"/>
      </a:accent3>
      <a:accent4>
        <a:srgbClr val="000000"/>
      </a:accent4>
      <a:accent5>
        <a:srgbClr val="0084B4"/>
      </a:accent5>
      <a:accent6>
        <a:srgbClr val="0084B4"/>
      </a:accent6>
      <a:hlink>
        <a:srgbClr val="0084B4"/>
      </a:hlink>
      <a:folHlink>
        <a:srgbClr val="5DD3FF"/>
      </a:folHlink>
    </a:clrScheme>
    <a:fontScheme name="1_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343</Words>
  <Application>Microsoft Office PowerPoint</Application>
  <PresentationFormat>‫הצגה על המסך (4:3)</PresentationFormat>
  <Paragraphs>110</Paragraphs>
  <Slides>5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inherit</vt:lpstr>
      <vt:lpstr>Times New Roman</vt:lpstr>
      <vt:lpstr>Wingdings</vt:lpstr>
      <vt:lpstr>1_Pixel</vt:lpstr>
      <vt:lpstr>Thème Office</vt:lpstr>
      <vt:lpstr>מצגת של PowerPoint</vt:lpstr>
      <vt:lpstr>ID CARD</vt:lpstr>
      <vt:lpstr> </vt:lpstr>
      <vt:lpstr> </vt:lpstr>
      <vt:lpstr>MAGALECT Main Customers</vt:lpstr>
    </vt:vector>
  </TitlesOfParts>
  <Company>Unicornis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Unicornis</dc:creator>
  <cp:lastModifiedBy>Yonat Keren - Chamber of Commerce</cp:lastModifiedBy>
  <cp:revision>157</cp:revision>
  <cp:lastPrinted>2023-04-05T12:55:31Z</cp:lastPrinted>
  <dcterms:created xsi:type="dcterms:W3CDTF">2010-03-09T14:16:10Z</dcterms:created>
  <dcterms:modified xsi:type="dcterms:W3CDTF">2023-04-20T07:48:48Z</dcterms:modified>
</cp:coreProperties>
</file>