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431" r:id="rId2"/>
    <p:sldId id="432" r:id="rId3"/>
  </p:sldIdLst>
  <p:sldSz cx="12192000" cy="6858000"/>
  <p:notesSz cx="6858000" cy="9144000"/>
  <p:defaultTextStyle>
    <a:defPPr>
      <a:defRPr lang="aa-E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a-E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D9B8D7-2FD6-49DC-B26D-1F738C6A02AE}" type="datetimeFigureOut">
              <a:rPr lang="aa-ET" smtClean="0"/>
              <a:t>12/09/2022</a:t>
            </a:fld>
            <a:endParaRPr lang="aa-E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a-E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a-E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a-E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CFA12-6485-48F7-BCF1-4AED629448FB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1512380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B8EF9C-BF07-43C9-8AC3-0FD4D94C2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93C5461-2C1F-4E61-A470-2F4D4768E4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626237-050E-4015-9B25-80F90B1AA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0A4-2B74-4589-B527-FC6610194DC0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4FDF7B9-1F04-4D30-8CE9-AADAEE0CF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558291-8E74-48CD-8DB9-82AD99AD9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41321-1F3E-4A46-801A-1DE11EE78D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735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7B3090-E67E-4954-AE32-9B7411306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24C7646-99F0-4B14-AA03-E49B46FF2E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61DD455-FDDB-4556-92D2-DFD266304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0A4-2B74-4589-B527-FC6610194DC0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70A5114-24CA-4F8E-AB84-26AE95334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F80FC62-8B2F-49F1-84DD-F2721CD7F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41321-1F3E-4A46-801A-1DE11EE78D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395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94F3832-F354-441E-B29E-B166EC6F3E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6B90B47-ED85-49A6-AE92-1AE770EBD4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26CA58F-FE16-4971-A58E-832CEBA2F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0A4-2B74-4589-B527-FC6610194DC0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6E5D30-8DA4-41AA-AA10-7EB9B9591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C3938F-013E-479B-ACB3-E66A93891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41321-1F3E-4A46-801A-1DE11EE78D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67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F206F9-A8F1-40AB-B688-588DF3CA5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BA98D2-CF5A-4F73-AE92-B3B7FE2621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2524508-38D1-4B89-BF74-F442CBD8B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0A4-2B74-4589-B527-FC6610194DC0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EEC7D6A-BA6A-40EA-B88F-F76C7A1C8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9EC85D0-0B05-4EDC-BC4A-92C8678E5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41321-1F3E-4A46-801A-1DE11EE78D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034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41330E-A96F-48E3-A607-8DD1CE7FE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1D2CD8E-299D-435E-85E7-689333F3A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6A330AE-1ED6-461E-956F-A3EFE8FB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0A4-2B74-4589-B527-FC6610194DC0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13A2E83-8FD5-4FEF-97A8-E02007E9F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A661FE-E006-4765-B4F8-5D0DA955E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41321-1F3E-4A46-801A-1DE11EE78D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42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149027-48DD-4183-A821-AF66143E4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A2FBD59-1C40-4C1B-8C47-B5FF8A9C89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40B4953-E387-4FBF-9C96-FF365FFBC5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5A8F2F8-C0A2-49D8-A7EC-0EB84A19D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0A4-2B74-4589-B527-FC6610194DC0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B60602A-943A-4DA5-AF90-A714D9BDD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42780CD-FF22-4A72-B258-C6E154BFD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41321-1F3E-4A46-801A-1DE11EE78D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612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A59CA2-EEB9-4F7D-90FA-7FD579060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511F312-B920-4523-9555-699F111A7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8534AB6-B2B6-4DE3-906D-0B61F3E12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F23C264-FC8E-4292-ACB3-4CE2853A76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1CD6018-C19E-418E-80B4-049980E3C0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8A3BF9B-EB1C-458A-ABD1-9F51980A6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0A4-2B74-4589-B527-FC6610194DC0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0AC4CBB-1999-4B35-AA8E-2A0C3BE4F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1C1237D-E7B5-4D29-AF09-CF9994AE0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41321-1F3E-4A46-801A-1DE11EE78D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661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D65A45-F976-4E30-925C-AB4407CCA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AB5433E-9185-43DE-9293-62FBB9B7E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0A4-2B74-4589-B527-FC6610194DC0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ECB1D66-F4D0-45D5-B65B-3FE14C760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8B06EDC-8E34-4672-B9D5-81FC8838E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41321-1F3E-4A46-801A-1DE11EE78D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165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8F892DF-3C35-4708-BFBE-1E330208B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0A4-2B74-4589-B527-FC6610194DC0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1760B69-7D32-4DD7-8EB6-22DBF9A52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A651E2C-A077-418D-892A-EFFB0242F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41321-1F3E-4A46-801A-1DE11EE78D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06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5D65CB-A413-46B7-922D-04C111958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94E70E-5E3C-47F8-B3AA-3A913D5AC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35D21B1-0993-4E76-A835-A965E08CF3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D513C43-F063-4E82-9709-FBF9580F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0A4-2B74-4589-B527-FC6610194DC0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3719653-9FCD-41C4-BD01-C1EDCD243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AD0DFCA-6CCE-43ED-A619-42F48A3F6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41321-1F3E-4A46-801A-1DE11EE78D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400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17C669-2298-4014-8D80-48B01BDD0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FCA4E0F-D11D-451A-BCE4-80B5E24DC8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2712E2D-6A01-431F-B80A-3D6B2A8144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86A0210-4239-4308-BF3D-8C9912F26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0A4-2B74-4589-B527-FC6610194DC0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CC6348E-CECC-4A98-BA28-1C97644FF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730D4C6-3BF8-492B-BC7E-B492661CC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41321-1F3E-4A46-801A-1DE11EE78D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0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AE7AB76-9ADA-4C9A-AD11-9C6EDA780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6F9C928-DD7B-44B1-B295-AA7597FA1E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7AA13D2-F268-4EB4-A556-C362BE104E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A10A4-2B74-4589-B527-FC6610194DC0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C74CBB-6E03-4F52-86B7-6FC9F224A4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CE09056-447B-4ED2-94B0-C0A7CD8EB5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41321-1F3E-4A46-801A-1DE11EE78D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03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534" y="953527"/>
            <a:ext cx="10295985" cy="5877566"/>
          </a:xfrm>
          <a:prstGeom prst="rect">
            <a:avLst/>
          </a:prstGeom>
        </p:spPr>
      </p:pic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2BC6E30C-A0C7-4187-BEDA-4D40FD573B3A}"/>
              </a:ext>
            </a:extLst>
          </p:cNvPr>
          <p:cNvSpPr/>
          <p:nvPr/>
        </p:nvSpPr>
        <p:spPr>
          <a:xfrm>
            <a:off x="0" y="0"/>
            <a:ext cx="12191996" cy="95352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האזור העסקי – צילום מסך כניסה ראשונית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83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860" y="953527"/>
            <a:ext cx="10734330" cy="5709872"/>
          </a:xfrm>
          <a:prstGeom prst="rect">
            <a:avLst/>
          </a:prstGeom>
        </p:spPr>
      </p:pic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2BC6E30C-A0C7-4187-BEDA-4D40FD573B3A}"/>
              </a:ext>
            </a:extLst>
          </p:cNvPr>
          <p:cNvSpPr/>
          <p:nvPr/>
        </p:nvSpPr>
        <p:spPr>
          <a:xfrm>
            <a:off x="0" y="0"/>
            <a:ext cx="12191996" cy="95352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האזור העסקי – צילום מסך – פירוט בקשה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124647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15</Words>
  <Application>Microsoft Office PowerPoint</Application>
  <PresentationFormat>מסך רחב</PresentationFormat>
  <Paragraphs>2</Paragraphs>
  <Slides>2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1_Office Theme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מערכת מסלול</dc:title>
  <dc:creator>דניאל פישברן | Daniel Fishburn</dc:creator>
  <cp:lastModifiedBy>Merav Kaplan - Chamber Of Commerce</cp:lastModifiedBy>
  <cp:revision>21</cp:revision>
  <dcterms:created xsi:type="dcterms:W3CDTF">2022-01-20T10:41:27Z</dcterms:created>
  <dcterms:modified xsi:type="dcterms:W3CDTF">2022-09-12T09:28:36Z</dcterms:modified>
</cp:coreProperties>
</file>