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  <p:sldMasterId id="2147483660" r:id="rId6"/>
    <p:sldMasterId id="2147483673" r:id="rId7"/>
  </p:sldMasterIdLst>
  <p:notesMasterIdLst>
    <p:notesMasterId r:id="rId17"/>
  </p:notesMasterIdLst>
  <p:sldIdLst>
    <p:sldId id="258" r:id="rId8"/>
    <p:sldId id="376" r:id="rId9"/>
    <p:sldId id="378" r:id="rId10"/>
    <p:sldId id="384" r:id="rId11"/>
    <p:sldId id="381" r:id="rId12"/>
    <p:sldId id="382" r:id="rId13"/>
    <p:sldId id="383" r:id="rId14"/>
    <p:sldId id="385" r:id="rId15"/>
    <p:sldId id="312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סגנון ביניים 4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>
      <p:cViewPr varScale="1">
        <p:scale>
          <a:sx n="88" d="100"/>
          <a:sy n="88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4F5A44-98E3-42D7-A32E-830FCA8E0BA9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6F49E0-CFEB-475D-826E-939712CE0D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85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F16D4-FB78-4B4C-BA54-F91A946EBCCD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F16D4-FB78-4B4C-BA54-F91A946EBCCD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0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F16D4-FB78-4B4C-BA54-F91A946EBCCD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3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F16D4-FB78-4B4C-BA54-F91A946EBCCD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6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8225" indent="-287779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51115" indent="-230223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11561" indent="-230223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72008" indent="-230223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BAB93637-1EFD-497A-85DC-499406385521}" type="slidenum">
              <a:rPr lang="he-IL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425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67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390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545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762000"/>
            <a:ext cx="5111675" cy="2667000"/>
          </a:xfrm>
        </p:spPr>
        <p:txBody>
          <a:bodyPr/>
          <a:lstStyle>
            <a:lvl1pPr algn="r" rtl="1">
              <a:defRPr sz="3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3717032"/>
            <a:ext cx="5105400" cy="2133600"/>
          </a:xfrm>
        </p:spPr>
        <p:txBody>
          <a:bodyPr/>
          <a:lstStyle>
            <a:lvl1pPr marL="0" indent="0" algn="r" rtl="1">
              <a:buNone/>
              <a:defRPr sz="2400"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8ECD1A0-096C-4028-A48D-B44DAFC71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5085184"/>
            <a:ext cx="3319462" cy="700087"/>
          </a:xfrm>
        </p:spPr>
        <p:txBody>
          <a:bodyPr/>
          <a:lstStyle>
            <a:lvl1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3806F51-B0CF-422E-81ED-8398EDEC5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23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5D44-EF5E-40B2-9607-6B11B9DECF47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ו'/אדר א/תשע"ט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כינוס יו"ר וועדות - דצמבר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9AC8-23FF-424D-AE96-A92C40998A40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9979-E6C0-4C50-A4B7-926720A5AE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5CA4-1DB2-4528-B6BB-D657DCA1FE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2347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17CD-10F3-442D-8E8F-D05E2DA226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B8C8-1C83-4409-9685-5557B00468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9255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65BA-F0D2-4874-B34D-FF8334CC019E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ו'/אדר א/תשע"ט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כינוס יו"ר וועדות - דצמבר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DBD-45A1-4F99-9D9E-D79659E81193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1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3A0D-6B12-4D12-894A-89E5E2E89D1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ו'/אדר א/תשע"ט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כינוס יו"ר וועדות - דצמבר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05F3-0756-48D8-8932-03EE6E185B74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487" y="86958"/>
            <a:ext cx="3236913" cy="1162050"/>
          </a:xfrm>
        </p:spPr>
        <p:txBody>
          <a:bodyPr anchor="b"/>
          <a:lstStyle>
            <a:lvl1pPr algn="r" rtl="1">
              <a:defRPr sz="1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850" y="1371600"/>
            <a:ext cx="3968750" cy="49090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8487" y="1371600"/>
            <a:ext cx="3236913" cy="4913603"/>
          </a:xfr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99E650D-EA56-4E97-B84F-E87EF3162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B724B17-4ADB-4C05-9042-298DB64CDE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9424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00600"/>
            <a:ext cx="5486400" cy="566738"/>
          </a:xfrm>
        </p:spPr>
        <p:txBody>
          <a:bodyPr anchor="b"/>
          <a:lstStyle>
            <a:lvl1pPr algn="r" rtl="1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BB265A0-D584-407D-80BF-591CB20871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B3D5B8E-B897-4168-9859-9FBEB03AD5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749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457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403874"/>
            <a:ext cx="7239000" cy="4876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AB6E-3991-4158-B0FF-F37D29E005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E5EE-ABDE-45EF-ADCF-D89140814F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0575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371600"/>
            <a:ext cx="5791200" cy="49530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B381-4011-4E67-8D11-6484AB3EF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D91B-36CF-469F-B2A0-491D41DE7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24061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 אנכית וטקס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4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81750"/>
            <a:ext cx="9144000" cy="476250"/>
          </a:xfrm>
        </p:spPr>
        <p:txBody>
          <a:bodyPr/>
          <a:lstStyle>
            <a:lvl1pPr>
              <a:spcBef>
                <a:spcPct val="20000"/>
              </a:spcBef>
              <a:buFont typeface="Times New Roman" pitchFamily="18" charset="0"/>
              <a:buChar char="•"/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he-IL"/>
              <a:t>כינוס יו"ר וועדות - דצמבר 2009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524625"/>
            <a:ext cx="2268538" cy="333375"/>
          </a:xfrm>
        </p:spPr>
        <p:txBody>
          <a:bodyPr/>
          <a:lstStyle>
            <a:lvl1pPr>
              <a:spcBef>
                <a:spcPct val="20000"/>
              </a:spcBef>
              <a:buFont typeface="Times New Roman" pitchFamily="18" charset="0"/>
              <a:buChar char="•"/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C06C8E2-2641-406B-B53C-AEE404B795B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50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762000"/>
            <a:ext cx="5111675" cy="2667000"/>
          </a:xfrm>
        </p:spPr>
        <p:txBody>
          <a:bodyPr/>
          <a:lstStyle>
            <a:lvl1pPr algn="r" rtl="1">
              <a:defRPr sz="3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3717032"/>
            <a:ext cx="5105400" cy="2133600"/>
          </a:xfrm>
        </p:spPr>
        <p:txBody>
          <a:bodyPr/>
          <a:lstStyle>
            <a:lvl1pPr marL="0" indent="0" algn="r" rtl="1">
              <a:buNone/>
              <a:defRPr sz="2400"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687CEF-0EC5-4171-A445-D65E25A2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264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687CEF-0EC5-4171-A445-D65E25A2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5CA4-1DB2-4528-B6BB-D657DCA1FE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92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687CEF-0EC5-4171-A445-D65E25A2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363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687CEF-0EC5-4171-A445-D65E25A2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687CEF-0EC5-4171-A445-D65E25A2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426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487" y="86958"/>
            <a:ext cx="3236913" cy="1162050"/>
          </a:xfrm>
        </p:spPr>
        <p:txBody>
          <a:bodyPr anchor="b"/>
          <a:lstStyle>
            <a:lvl1pPr algn="r" rtl="1">
              <a:defRPr sz="1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850" y="1371600"/>
            <a:ext cx="3968750" cy="49090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8487" y="1371600"/>
            <a:ext cx="3236913" cy="4913603"/>
          </a:xfr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E650D-EA56-4E97-B84F-E87EF31620C9}" type="datetimeFigureOut">
              <a: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2/11/2019</a:t>
            </a:fld>
            <a:endParaRPr lang="en-US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B724B17-4ADB-4C05-9042-298DB64CDE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156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00600"/>
            <a:ext cx="5486400" cy="566738"/>
          </a:xfrm>
        </p:spPr>
        <p:txBody>
          <a:bodyPr anchor="b"/>
          <a:lstStyle>
            <a:lvl1pPr algn="r" rtl="1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687CEF-0EC5-4171-A445-D65E25A2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397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403874"/>
            <a:ext cx="7239000" cy="4876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FAB6E-3991-4158-B0FF-F37D29E0051F}" type="datetimeFigureOut">
              <a:rPr lang="en-US" sz="3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2/11/2019</a:t>
            </a:fld>
            <a:endParaRPr lang="en-US" sz="32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E5EE-ABDE-45EF-ADCF-D89140814F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32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371600"/>
            <a:ext cx="5791200" cy="49530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DB381-4011-4E67-8D11-6484AB3EF570}" type="datetimeFigureOut">
              <a:rPr lang="en-US" sz="3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2/11/2019</a:t>
            </a:fld>
            <a:endParaRPr lang="en-US" sz="32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D91B-36CF-469F-B2A0-491D41DE7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353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 אנכית וטקס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07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23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6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5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08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9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86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D823-25DF-40AF-8750-B57D45F158CC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EA24-4B25-45C6-AE95-3A329E5D35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896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239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DD990-E929-4205-B6D2-6FCE4F92F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0338" y="6021388"/>
            <a:ext cx="3319462" cy="700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87CEF-0EC5-4171-A445-D65E25A2897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021388"/>
            <a:ext cx="24876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תמונה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812" r="5850" b="-2898"/>
          <a:stretch/>
        </p:blipFill>
        <p:spPr bwMode="auto">
          <a:xfrm>
            <a:off x="35496" y="36623"/>
            <a:ext cx="1319134" cy="1304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239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pic>
        <p:nvPicPr>
          <p:cNvPr id="18" name="תמונה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812" r="5850" b="-2898"/>
          <a:stretch/>
        </p:blipFill>
        <p:spPr bwMode="auto">
          <a:xfrm>
            <a:off x="35496" y="36623"/>
            <a:ext cx="1319134" cy="1304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47" y="6285484"/>
            <a:ext cx="206071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87CEF-0EC5-4171-A445-D65E25A2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505;&#1512;&#1496;%20&#1499;&#1504;&#1505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com.gov.il/voucherspa/input/38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1FyL9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06F51-B0CF-422E-81ED-8398EDEC5C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1835696" y="535060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he-IL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Narkisim" pitchFamily="2" charset="-79"/>
              </a:rPr>
              <a:t>תיקוני מצהר – תשלומים</a:t>
            </a:r>
          </a:p>
          <a:p>
            <a:pPr algn="ctr" eaLnBrk="0" hangingPunct="0">
              <a:defRPr/>
            </a:pPr>
            <a:r>
              <a:rPr lang="he-IL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Narkisim" pitchFamily="2" charset="-79"/>
              </a:rPr>
              <a:t>06/02/2019</a:t>
            </a:r>
            <a:endParaRPr lang="en-US" sz="3600" dirty="0">
              <a:solidFill>
                <a:schemeClr val="bg1"/>
              </a:solidFill>
              <a:cs typeface="Narkis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28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e-IL" sz="5400" dirty="0" smtClean="0"/>
          </a:p>
          <a:p>
            <a:pPr marL="0" indent="0" algn="ctr">
              <a:buNone/>
            </a:pPr>
            <a:r>
              <a:rPr lang="he-IL" sz="6600" dirty="0" smtClean="0"/>
              <a:t>תשלום אגרות </a:t>
            </a:r>
          </a:p>
          <a:p>
            <a:pPr marL="0" indent="0" algn="ctr">
              <a:buNone/>
            </a:pPr>
            <a:r>
              <a:rPr lang="he-IL" sz="6600" dirty="0" smtClean="0"/>
              <a:t>תיקון מצהר</a:t>
            </a:r>
            <a:endParaRPr lang="he-IL" sz="66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כינוס יו"ר וועדות - דצמבר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F9AC8-23FF-424D-AE96-A92C40998A4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9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F9AC8-23FF-424D-AE96-A92C40998A4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32520"/>
            <a:ext cx="8686800" cy="4876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cs typeface="+mn-cs"/>
              </a:rPr>
              <a:t>כתובת אתר התשלומים: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ecom.gov.il/voucherspa/input/380</a:t>
            </a:r>
            <a:endParaRPr lang="he-I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2000" dirty="0">
              <a:cs typeface="+mn-cs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899592" y="76200"/>
            <a:ext cx="8015808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אתר התשלומים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8840"/>
            <a:ext cx="9064221" cy="4842547"/>
          </a:xfrm>
          <a:prstGeom prst="rect">
            <a:avLst/>
          </a:prstGeom>
        </p:spPr>
      </p:pic>
      <p:sp>
        <p:nvSpPr>
          <p:cNvPr id="8" name="מציין מיקום תוכן 2"/>
          <p:cNvSpPr txBox="1">
            <a:spLocks/>
          </p:cNvSpPr>
          <p:nvPr/>
        </p:nvSpPr>
        <p:spPr bwMode="auto">
          <a:xfrm>
            <a:off x="228600" y="4715760"/>
            <a:ext cx="4223075" cy="185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e-IL" sz="1400" dirty="0">
                <a:cs typeface="+mn-cs"/>
              </a:rPr>
              <a:t>יש לבחור </a:t>
            </a:r>
            <a:r>
              <a:rPr lang="he-IL" sz="1400" dirty="0">
                <a:cs typeface="+mn-cs"/>
              </a:rPr>
              <a:t>באפשרות הזדהות לפי מספר סוכן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he-IL" dirty="0" smtClean="0">
              <a:cs typeface="+mn-cs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e-IL" sz="1400" dirty="0" smtClean="0">
                <a:cs typeface="+mn-cs"/>
              </a:rPr>
              <a:t>יש </a:t>
            </a:r>
            <a:r>
              <a:rPr lang="he-IL" sz="1400" dirty="0">
                <a:cs typeface="+mn-cs"/>
              </a:rPr>
              <a:t>להזין מספר ח.פ של סוכן אנייה או משלח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e-IL" sz="1400" dirty="0">
                <a:cs typeface="+mn-cs"/>
              </a:rPr>
              <a:t>יש להזין אסמכתא – </a:t>
            </a:r>
            <a:r>
              <a:rPr lang="he-IL" sz="1400" dirty="0" smtClean="0">
                <a:cs typeface="+mn-cs"/>
              </a:rPr>
              <a:t>מספר </a:t>
            </a:r>
            <a:r>
              <a:rPr lang="he-IL" sz="1400" dirty="0">
                <a:cs typeface="+mn-cs"/>
              </a:rPr>
              <a:t>הוראת תשלום (9 ספרות) שקיבלתם לתשלום מהמכס והינה </a:t>
            </a:r>
            <a:r>
              <a:rPr lang="he-IL" sz="1400" dirty="0">
                <a:cs typeface="+mn-cs"/>
              </a:rPr>
              <a:t>בתוקף. </a:t>
            </a:r>
            <a:endParaRPr lang="he-IL" sz="1400" dirty="0" smtClean="0">
              <a:cs typeface="+mn-cs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he-IL" sz="1200" dirty="0" smtClean="0">
              <a:cs typeface="+mn-cs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e-IL" sz="1400" dirty="0" smtClean="0">
                <a:cs typeface="+mn-cs"/>
              </a:rPr>
              <a:t>יש </a:t>
            </a:r>
            <a:r>
              <a:rPr lang="he-IL" sz="1400" dirty="0">
                <a:cs typeface="+mn-cs"/>
              </a:rPr>
              <a:t>ללחוץ על אישור בתחתית המסך</a:t>
            </a:r>
            <a:endParaRPr lang="he-IL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00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F9AC8-23FF-424D-AE96-A92C40998A4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899592" y="76200"/>
            <a:ext cx="8015808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אתר התשלומים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5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0913" y="1844675"/>
            <a:ext cx="8686800" cy="4876800"/>
          </a:xfrm>
        </p:spPr>
        <p:txBody>
          <a:bodyPr/>
          <a:lstStyle/>
          <a:p>
            <a:pPr marL="0" indent="0" algn="ctr">
              <a:buNone/>
            </a:pPr>
            <a:endParaRPr lang="he-IL" sz="2800" dirty="0" smtClean="0"/>
          </a:p>
          <a:p>
            <a:pPr marL="0" indent="0" algn="ctr">
              <a:buNone/>
            </a:pPr>
            <a:r>
              <a:rPr lang="he-IL" sz="6600" dirty="0" smtClean="0"/>
              <a:t>שאילתת </a:t>
            </a:r>
          </a:p>
          <a:p>
            <a:pPr marL="0" indent="0" algn="ctr">
              <a:buNone/>
            </a:pPr>
            <a:r>
              <a:rPr lang="he-IL" sz="6600" dirty="0" smtClean="0"/>
              <a:t>תשלומים</a:t>
            </a:r>
            <a:endParaRPr lang="he-IL" sz="660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F9AC8-23FF-424D-AE96-A92C40998A4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CF9AC8-23FF-424D-AE96-A92C40998A4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7" y="116632"/>
            <a:ext cx="7632848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שאילתת תשלומים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408366"/>
            <a:ext cx="8928991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לבעלי </a:t>
            </a:r>
            <a:r>
              <a:rPr lang="he-IL" b="1" dirty="0">
                <a:solidFill>
                  <a:schemeClr val="tx1"/>
                </a:solidFill>
              </a:rPr>
              <a:t>כרטיס חכם </a:t>
            </a:r>
            <a:r>
              <a:rPr lang="he-IL" dirty="0" smtClean="0">
                <a:solidFill>
                  <a:schemeClr val="tx1"/>
                </a:solidFill>
              </a:rPr>
              <a:t>בלבד: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goo.gl/1FyL9D</a:t>
            </a:r>
            <a:endParaRPr lang="he-IL" dirty="0" smtClean="0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1" y="1988840"/>
            <a:ext cx="911228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CF9AC8-23FF-424D-AE96-A92C40998A4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7" y="116632"/>
            <a:ext cx="7632848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חיפוש בשאילתת תשלומים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408366"/>
            <a:ext cx="8928991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יש להצטייד בכרטיס חכם</a:t>
            </a:r>
            <a:endParaRPr lang="he-IL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יש להזין בשדה "מספר סוכן" את קוד </a:t>
            </a:r>
            <a:r>
              <a:rPr lang="he-IL" dirty="0" smtClean="0">
                <a:solidFill>
                  <a:schemeClr val="tx1"/>
                </a:solidFill>
              </a:rPr>
              <a:t>המשלח</a:t>
            </a:r>
            <a:r>
              <a:rPr lang="he-IL" dirty="0">
                <a:solidFill>
                  <a:schemeClr val="tx1"/>
                </a:solidFill>
              </a:rPr>
              <a:t>/ סוכן אנייה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יש לבחור בשדה "תהליך" את "מצהרים – תיקוני מצהר"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ביצוע החיפוש יחזיר עד 99 רשומות של הוראות תשלום – מומלץ לצמצם את הבחירה ע"י שימוש בפרמטרים בשדות "תאריך יצירה", "תאריך תשלום", "סטטוס" ע"פ </a:t>
            </a:r>
            <a:r>
              <a:rPr lang="he-IL" dirty="0" smtClean="0">
                <a:solidFill>
                  <a:schemeClr val="tx1"/>
                </a:solidFill>
              </a:rPr>
              <a:t>הצורך</a:t>
            </a:r>
            <a:endParaRPr lang="he-IL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CF9AC8-23FF-424D-AE96-A92C40998A4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7" y="116632"/>
            <a:ext cx="7632848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שאילתת תשלומים – הצגת תוצאות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408366"/>
            <a:ext cx="8928991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ניתן להוריד ל </a:t>
            </a:r>
            <a:r>
              <a:rPr lang="en-US" dirty="0" smtClean="0">
                <a:solidFill>
                  <a:schemeClr val="tx1"/>
                </a:solidFill>
              </a:rPr>
              <a:t>Excel</a:t>
            </a:r>
            <a:r>
              <a:rPr lang="he-IL" dirty="0" smtClean="0">
                <a:solidFill>
                  <a:schemeClr val="tx1"/>
                </a:solidFill>
              </a:rPr>
              <a:t> ע"י לחיצה על האייקון המסומן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ניתן לקבל פירוט עבור כל הוראה בנפרד ע"י לחיצה בקישור המופיע בעמודה מספר הוראה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5" y="3182094"/>
            <a:ext cx="9145015" cy="1543050"/>
          </a:xfrm>
          <a:prstGeom prst="rect">
            <a:avLst/>
          </a:prstGeom>
        </p:spPr>
      </p:pic>
      <p:sp>
        <p:nvSpPr>
          <p:cNvPr id="2" name="חץ ימינה 1"/>
          <p:cNvSpPr/>
          <p:nvPr/>
        </p:nvSpPr>
        <p:spPr>
          <a:xfrm>
            <a:off x="5580112" y="3356992"/>
            <a:ext cx="14401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0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6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060575"/>
            <a:ext cx="4248150" cy="2089150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241249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656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שער עולמי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שער עולמי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CF3547ABBE1E044B731C8105B69C250" ma:contentTypeVersion="21" ma:contentTypeDescription="צור מסמך חדש." ma:contentTypeScope="" ma:versionID="68cfe19dfaab2d90d24e0c05254db499">
  <xsd:schema xmlns:xsd="http://www.w3.org/2001/XMLSchema" xmlns:xs="http://www.w3.org/2001/XMLSchema" xmlns:p="http://schemas.microsoft.com/office/2006/metadata/properties" xmlns:ns2="9ba41146-d544-4768-905e-cd3de66a5c99" xmlns:ns3="c3c69a62-4fbe-4224-8162-acdb92e9ce10" targetNamespace="http://schemas.microsoft.com/office/2006/metadata/properties" ma:root="true" ma:fieldsID="5f8ec1146028e9e394e97b0610615458" ns2:_="" ns3:_="">
    <xsd:import namespace="9ba41146-d544-4768-905e-cd3de66a5c99"/>
    <xsd:import namespace="c3c69a62-4fbe-4224-8162-acdb92e9ce10"/>
    <xsd:element name="properties">
      <xsd:complexType>
        <xsd:sequence>
          <xsd:element name="documentManagement">
            <xsd:complexType>
              <xsd:all>
                <xsd:element ref="ns2:_x05de__x05d5__x05e2__x05d3_" minOccurs="0"/>
                <xsd:element ref="ns2:_x05e0__x05d5__x05e9__x05d0__x05d9__x05dd__x0020__x05e9__x05e0__x05d3__x05d5__x05e0__x05d5__x0020__x05d1__x05e4__x05d5__x05e8__x05d5__x05dd_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_x05d2__x05d5__x05e8__x05dd__x0020_2TaxHTField0" minOccurs="0"/>
                <xsd:element ref="ns2:_x05e1__x05d5__x05d2__x0020__x05d4__x05de__x05e1__x05de__x05da__x0020_2TaxHTField0" minOccurs="0"/>
                <xsd:element ref="ns2:_x05ea__x05d0__x05e8__x05d9__x05da__x0020__x05d4__x05e4__x05d5__x05e8__x05d5__x05dd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41146-d544-4768-905e-cd3de66a5c99" elementFormDefault="qualified">
    <xsd:import namespace="http://schemas.microsoft.com/office/2006/documentManagement/types"/>
    <xsd:import namespace="http://schemas.microsoft.com/office/infopath/2007/PartnerControls"/>
    <xsd:element name="_x05de__x05d5__x05e2__x05d3_" ma:index="2" nillable="true" ma:displayName="מועד" ma:format="DateTime" ma:internalName="_x05de__x05d5__x05e2__x05d3_">
      <xsd:simpleType>
        <xsd:restriction base="dms:DateTime"/>
      </xsd:simpleType>
    </xsd:element>
    <xsd:element name="_x05e0__x05d5__x05e9__x05d0__x05d9__x05dd__x0020__x05e9__x05e0__x05d3__x05d5__x05e0__x05d5__x0020__x05d1__x05e4__x05d5__x05e8__x05d5__x05dd_" ma:index="3" nillable="true" ma:displayName="נושאים שנדונו בפורום" ma:internalName="_x05e0__x05d5__x05e9__x05d0__x05d9__x05dd__x0020__x05e9__x05e0__x05d3__x05d5__x05e0__x05d5__x0020__x05d1__x05e4__x05d5__x05e8__x05d5__x05dd_">
      <xsd:simpleType>
        <xsd:restriction base="dms:Note">
          <xsd:maxLength value="255"/>
        </xsd:restriction>
      </xsd:simpleType>
    </xsd:element>
    <xsd:element name="_x05d2__x05d5__x05e8__x05dd__x0020_2TaxHTField0" ma:index="11" ma:taxonomy="true" ma:internalName="_x05d2__x05d5__x05e8__x05dd__x0020_2TaxHTField0" ma:taxonomyFieldName="_x05d2__x05d5__x05e8__x05dd__x0020_2" ma:displayName="גורם" ma:readOnly="false" ma:default="" ma:fieldId="{f9d4e925-0bd9-4112-b67d-74ba30f3b54a}" ma:taxonomyMulti="true" ma:sspId="aedf4151-d1c1-4a5e-ac1f-f2b81d17df70" ma:termSetId="3b2661e2-b574-4d2b-9e1b-d496a103968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5e1__x05d5__x05d2__x0020__x05d4__x05de__x05e1__x05de__x05da__x0020_2TaxHTField0" ma:index="17" ma:taxonomy="true" ma:internalName="_x05e1__x05d5__x05d2__x0020__x05d4__x05de__x05e1__x05de__x05da__x0020_2TaxHTField0" ma:taxonomyFieldName="_x05e1__x05d5__x05d2__x0020__x05d4__x05de__x05e1__x05de__x05da__x0020_2" ma:displayName="סוג המסמך" ma:readOnly="false" ma:default="" ma:fieldId="{a78af426-35cc-4feb-8853-3f65ba9d3093}" ma:sspId="aedf4151-d1c1-4a5e-ac1f-f2b81d17df70" ma:termSetId="ed798570-7e6a-4db7-869f-87094e0d227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5ea__x05d0__x05e8__x05d9__x05da__x0020__x05d4__x05e4__x05d5__x05e8__x05d5__x05dd_" ma:index="18" nillable="true" ma:displayName="תאריך הפורום" ma:internalName="_x05ea__x05d0__x05e8__x05d9__x05da__x0020__x05d4__x05e4__x05d5__x05e8__x05d5__x05dd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69a62-4fbe-4224-8162-acdb92e9ce10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עמודת 'תפוס הכל' של טקסונומיה" ma:hidden="true" ma:list="{bc2dddbc-3656-40d2-8562-a4445bb5255a}" ma:internalName="TaxCatchAll" ma:showField="CatchAllData" ma:web="c3c69a62-4fbe-4224-8162-acdb92e9ce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סוג תוכן"/>
        <xsd:element ref="dc:title" minOccurs="0" maxOccurs="1" ma:index="1" ma:displayName="שם הפורום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c69a62-4fbe-4224-8162-acdb92e9ce10">
      <Value>566</Value>
      <Value>475</Value>
    </TaxCatchAll>
    <_x05e0__x05d5__x05e9__x05d0__x05d9__x05dd__x0020__x05e9__x05e0__x05d3__x05d5__x05e0__x05d5__x0020__x05d1__x05e4__x05d5__x05e8__x05d5__x05dd_ xmlns="9ba41146-d544-4768-905e-cd3de66a5c99" xsi:nil="true"/>
    <_x05de__x05d5__x05e2__x05d3_ xmlns="9ba41146-d544-4768-905e-cd3de66a5c99">2017-03-27T22:00:00+00:00</_x05de__x05d5__x05e2__x05d3_>
    <_x05ea__x05d0__x05e8__x05d9__x05da__x0020__x05d4__x05e4__x05d5__x05e8__x05d5__x05dd_ xmlns="9ba41146-d544-4768-905e-cd3de66a5c99">28/03/2017</_x05ea__x05d0__x05e8__x05d9__x05da__x0020__x05d4__x05e4__x05d5__x05e8__x05d5__x05dd_>
    <_x05d2__x05d5__x05e8__x05dd__x0020_2TaxHTField0 xmlns="9ba41146-d544-4768-905e-cd3de66a5c99">
      <Terms xmlns="http://schemas.microsoft.com/office/infopath/2007/PartnerControls">
        <TermInfo xmlns="http://schemas.microsoft.com/office/infopath/2007/PartnerControls">
          <TermName xmlns="http://schemas.microsoft.com/office/infopath/2007/PartnerControls">בתי תוכנה</TermName>
          <TermId xmlns="http://schemas.microsoft.com/office/infopath/2007/PartnerControls">b6348f25-7024-4b48-b9f4-eeaf77bdc3a6</TermId>
        </TermInfo>
      </Terms>
    </_x05d2__x05d5__x05e8__x05dd__x0020_2TaxHTField0>
    <_x05e1__x05d5__x05d2__x0020__x05d4__x05de__x05e1__x05de__x05da__x0020_2TaxHTField0 xmlns="9ba41146-d544-4768-905e-cd3de66a5c99">
      <Terms xmlns="http://schemas.microsoft.com/office/infopath/2007/PartnerControls">
        <TermInfo xmlns="http://schemas.microsoft.com/office/infopath/2007/PartnerControls">
          <TermName xmlns="http://schemas.microsoft.com/office/infopath/2007/PartnerControls">מצגת</TermName>
          <TermId xmlns="http://schemas.microsoft.com/office/infopath/2007/PartnerControls">1e6b3324-2096-452d-b37c-45ad2c290fb6</TermId>
        </TermInfo>
      </Terms>
    </_x05e1__x05d5__x05d2__x0020__x05d4__x05de__x05e1__x05de__x05da__x0020_2TaxHTField0>
    <_dlc_DocId xmlns="c3c69a62-4fbe-4224-8162-acdb92e9ce10">THQEM5KUEUCM-8-334</_dlc_DocId>
    <_dlc_DocIdUrl xmlns="c3c69a62-4fbe-4224-8162-acdb92e9ce10">
      <Url>https://shaarolami.customs.mof.gov.il/_layouts/DocIdRedir.aspx?ID=THQEM5KUEUCM-8-334</Url>
      <Description>THQEM5KUEUCM-8-334</Description>
    </_dlc_DocIdUrl>
  </documentManagement>
</p:properties>
</file>

<file path=customXml/itemProps1.xml><?xml version="1.0" encoding="utf-8"?>
<ds:datastoreItem xmlns:ds="http://schemas.openxmlformats.org/officeDocument/2006/customXml" ds:itemID="{0CB61708-A368-42C2-ACD3-6FBC2F11A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41146-d544-4768-905e-cd3de66a5c99"/>
    <ds:schemaRef ds:uri="c3c69a62-4fbe-4224-8162-acdb92e9c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F1B1DB-12AD-40AF-B1C8-FA8400146D0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C49465-40C0-4D44-83E0-EC13C6777A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9774B29-9C0A-4BC9-981F-48D146E5718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9ba41146-d544-4768-905e-cd3de66a5c99"/>
    <ds:schemaRef ds:uri="http://schemas.microsoft.com/office/infopath/2007/PartnerControls"/>
    <ds:schemaRef ds:uri="http://schemas.openxmlformats.org/package/2006/metadata/core-properties"/>
    <ds:schemaRef ds:uri="c3c69a62-4fbe-4224-8162-acdb92e9ce10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15418</TotalTime>
  <Words>182</Words>
  <Application>Microsoft Office PowerPoint</Application>
  <PresentationFormat>‫הצגה על המסך (4:3)</PresentationFormat>
  <Paragraphs>41</Paragraphs>
  <Slides>9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9</vt:i4>
      </vt:variant>
    </vt:vector>
  </HeadingPairs>
  <TitlesOfParts>
    <vt:vector size="18" baseType="lpstr">
      <vt:lpstr>Arial</vt:lpstr>
      <vt:lpstr>Calibri</vt:lpstr>
      <vt:lpstr>Narkisim</vt:lpstr>
      <vt:lpstr>Tahoma</vt:lpstr>
      <vt:lpstr>Times New Roman</vt:lpstr>
      <vt:lpstr>Wingdings</vt:lpstr>
      <vt:lpstr>ערכת נושא Office</vt:lpstr>
      <vt:lpstr>3_שער עולמי 2</vt:lpstr>
      <vt:lpstr>שער עולמי 2</vt:lpstr>
      <vt:lpstr>מצגת של PowerPoint‏</vt:lpstr>
      <vt:lpstr>מצגת של PowerPoint‏</vt:lpstr>
      <vt:lpstr>אתר התשלומים</vt:lpstr>
      <vt:lpstr>אתר התשלומים</vt:lpstr>
      <vt:lpstr>מצגת של PowerPoint‏</vt:lpstr>
      <vt:lpstr>שאילתת תשלומים</vt:lpstr>
      <vt:lpstr>חיפוש בשאילתת תשלומים</vt:lpstr>
      <vt:lpstr>שאילתת תשלומים – הצגת תוצאות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פורום בתי תוכנה 28032017</dc:title>
  <dc:creator>יחזקאל ישראלי</dc:creator>
  <cp:lastModifiedBy>יחזקאל ישראלי</cp:lastModifiedBy>
  <cp:revision>216</cp:revision>
  <dcterms:created xsi:type="dcterms:W3CDTF">2015-06-02T08:11:04Z</dcterms:created>
  <dcterms:modified xsi:type="dcterms:W3CDTF">2019-02-11T06:52:27Z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0x0101008CF3547ABBE1E044B731C8105B69C250</vt:lpwstr>
  </property>
  <property fmtid="{D5CDD505-2E9C-101B-9397-08002B2CF9AE}" pid="3" name="_dlc_DocIdItemGuid">
    <vt:lpwstr>5f11bd8f-6c37-408b-b36c-e56acded4983</vt:lpwstr>
  </property>
  <property fmtid="{D5CDD505-2E9C-101B-9397-08002B2CF9AE}" pid="4" name="סוג המסמך 2">
    <vt:lpwstr>475;#מצגת|1e6b3324-2096-452d-b37c-45ad2c290fb6</vt:lpwstr>
  </property>
  <property fmtid="{D5CDD505-2E9C-101B-9397-08002B2CF9AE}" pid="5" name="גורם 2">
    <vt:lpwstr>566;#בתי תוכנה|b6348f25-7024-4b48-b9f4-eeaf77bdc3a6</vt:lpwstr>
  </property>
</Properties>
</file>