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8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84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663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3552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3752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8602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128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8464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1597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466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7705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9579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042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330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8 – </a:t>
            </a:r>
            <a:r>
              <a:rPr lang="en-US" dirty="0" err="1" smtClean="0"/>
              <a:t>Al’haraz</a:t>
            </a:r>
            <a:r>
              <a:rPr lang="en-US" dirty="0" smtClean="0"/>
              <a:t> </a:t>
            </a:r>
            <a:r>
              <a:rPr lang="en-US" dirty="0" err="1" smtClean="0"/>
              <a:t>tahini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08" y="2286000"/>
            <a:ext cx="2897619" cy="4022725"/>
          </a:xfr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5674" y="2618603"/>
            <a:ext cx="4661197" cy="3357518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69919" y="2286000"/>
            <a:ext cx="2826084" cy="392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614423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talog - pictures for single companies">
  <a:themeElements>
    <a:clrScheme name="אינטגרל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אינטגרל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אינטגרל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Catalog - pictures for single companies</Template>
  <TotalTime>0</TotalTime>
  <Words>4</Words>
  <Application>Microsoft Office PowerPoint</Application>
  <PresentationFormat>מותאם אישית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Catalog - pictures for single companies</vt:lpstr>
      <vt:lpstr>8 – Al’haraz tahini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– Al’haraz tahini</dc:title>
  <dc:creator>naamam</dc:creator>
  <cp:lastModifiedBy>Yonat Keren - Chamber of Commerce</cp:lastModifiedBy>
  <cp:revision>1</cp:revision>
  <dcterms:created xsi:type="dcterms:W3CDTF">2018-01-31T14:43:13Z</dcterms:created>
  <dcterms:modified xsi:type="dcterms:W3CDTF">2018-02-01T11:02:52Z</dcterms:modified>
</cp:coreProperties>
</file>