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1"/>
  </p:notesMasterIdLst>
  <p:sldIdLst>
    <p:sldId id="257"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6" r:id="rId20"/>
  </p:sldIdLst>
  <p:sldSz cx="9144000" cy="6858000" type="screen4x3"/>
  <p:notesSz cx="6858000" cy="9144000"/>
  <p:photoAlbum/>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3"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99B1F-DE77-4ADF-8187-E5205A512142}" type="datetimeFigureOut">
              <a:rPr lang="tr-TR" smtClean="0"/>
              <a:pPr/>
              <a:t>19.6.2015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C1E9E-FC5F-4211-BAC0-7EE9BDBEF5F3}" type="slidenum">
              <a:rPr lang="tr-TR" smtClean="0"/>
              <a:pPr/>
              <a:t>‹#›</a:t>
            </a:fld>
            <a:endParaRPr lang="tr-TR"/>
          </a:p>
        </p:txBody>
      </p:sp>
    </p:spTree>
    <p:extLst>
      <p:ext uri="{BB962C8B-B14F-4D97-AF65-F5344CB8AC3E}">
        <p14:creationId xmlns:p14="http://schemas.microsoft.com/office/powerpoint/2010/main" xmlns="" val="299529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DCAC1E9E-FC5F-4211-BAC0-7EE9BDBEF5F3}" type="slidenum">
              <a:rPr lang="tr-TR" smtClean="0"/>
              <a:pPr/>
              <a:t>9</a:t>
            </a:fld>
            <a:endParaRPr lang="tr-TR"/>
          </a:p>
        </p:txBody>
      </p:sp>
    </p:spTree>
    <p:extLst>
      <p:ext uri="{BB962C8B-B14F-4D97-AF65-F5344CB8AC3E}">
        <p14:creationId xmlns:p14="http://schemas.microsoft.com/office/powerpoint/2010/main" xmlns="" val="170324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Veri Yer Tutucusu 27"/>
          <p:cNvSpPr>
            <a:spLocks noGrp="1"/>
          </p:cNvSpPr>
          <p:nvPr>
            <p:ph type="dt" sz="half" idx="10"/>
          </p:nvPr>
        </p:nvSpPr>
        <p:spPr/>
        <p:txBody>
          <a:bodyPr/>
          <a:lstStyle/>
          <a:p>
            <a:fld id="{35C01522-4B5A-4536-BF3F-561C46F48EAB}" type="datetimeFigureOut">
              <a:rPr lang="tr-TR" smtClean="0"/>
              <a:pPr/>
              <a:t>19.6.2015</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a:lstStyle/>
          <a:p>
            <a:fld id="{73592580-36DD-4476-B998-3B4726E26DD8}" type="slidenum">
              <a:rPr lang="tr-TR" smtClean="0"/>
              <a:pPr/>
              <a:t>‹#›</a:t>
            </a:fld>
            <a:endParaRPr lang="tr-TR"/>
          </a:p>
        </p:txBody>
      </p:sp>
      <p:sp>
        <p:nvSpPr>
          <p:cNvPr id="9" name="Alt Başlık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5C01522-4B5A-4536-BF3F-561C46F48EAB}" type="datetimeFigureOut">
              <a:rPr lang="tr-TR" smtClean="0"/>
              <a:pPr/>
              <a:t>19.6.2015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5C01522-4B5A-4536-BF3F-561C46F48EAB}" type="datetimeFigureOut">
              <a:rPr lang="tr-TR" smtClean="0"/>
              <a:pPr/>
              <a:t>19.6.2015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5C01522-4B5A-4536-BF3F-561C46F48EAB}" type="datetimeFigureOut">
              <a:rPr lang="tr-TR" smtClean="0"/>
              <a:pPr/>
              <a:t>19.6.2015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35C01522-4B5A-4536-BF3F-561C46F48EAB}" type="datetimeFigureOut">
              <a:rPr lang="tr-TR" smtClean="0"/>
              <a:pPr/>
              <a:t>19.6.2015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7924800" y="6416675"/>
            <a:ext cx="762000" cy="365125"/>
          </a:xfrm>
        </p:spPr>
        <p:txBody>
          <a:bodyPr/>
          <a:lstStyle/>
          <a:p>
            <a:fld id="{73592580-36DD-4476-B998-3B4726E26DD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35C01522-4B5A-4536-BF3F-561C46F48EAB}" type="datetimeFigureOut">
              <a:rPr lang="tr-TR" smtClean="0"/>
              <a:pPr/>
              <a:t>19.6.2015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35C01522-4B5A-4536-BF3F-561C46F48EAB}" type="datetimeFigureOut">
              <a:rPr lang="tr-TR" smtClean="0"/>
              <a:pPr/>
              <a:t>19.6.2015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35C01522-4B5A-4536-BF3F-561C46F48EAB}" type="datetimeFigureOut">
              <a:rPr lang="tr-TR" smtClean="0"/>
              <a:pPr/>
              <a:t>19.6.2015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C01522-4B5A-4536-BF3F-561C46F48EAB}" type="datetimeFigureOut">
              <a:rPr lang="tr-TR" smtClean="0"/>
              <a:pPr/>
              <a:t>19.6.2015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35C01522-4B5A-4536-BF3F-561C46F48EAB}" type="datetimeFigureOut">
              <a:rPr lang="tr-TR" smtClean="0"/>
              <a:pPr/>
              <a:t>19.6.2015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Metin Yer Tutucus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35C01522-4B5A-4536-BF3F-561C46F48EAB}" type="datetimeFigureOut">
              <a:rPr lang="tr-TR" smtClean="0"/>
              <a:pPr/>
              <a:t>19.6.2015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3592580-36DD-4476-B998-3B4726E26DD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5C01522-4B5A-4536-BF3F-561C46F48EAB}" type="datetimeFigureOut">
              <a:rPr lang="tr-TR" smtClean="0"/>
              <a:pPr/>
              <a:t>19.6.2015</a:t>
            </a:fld>
            <a:endParaRPr lang="tr-TR"/>
          </a:p>
        </p:txBody>
      </p:sp>
      <p:sp>
        <p:nvSpPr>
          <p:cNvPr id="3" name="Altbilgi Yer Tutucusu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p>
        </p:txBody>
      </p:sp>
      <p:sp>
        <p:nvSpPr>
          <p:cNvPr id="23" name="Slayt Numarası Yer Tutucus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3592580-36DD-4476-B998-3B4726E26DD8}"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12151" y="0"/>
            <a:ext cx="9144000" cy="6858000"/>
          </a:xfrm>
          <a:prstGeom prst="rect">
            <a:avLst/>
          </a:prstGeom>
          <a:noFill/>
          <a:ln>
            <a:noFill/>
          </a:ln>
        </p:spPr>
      </p:pic>
    </p:spTree>
    <p:extLst>
      <p:ext uri="{BB962C8B-B14F-4D97-AF65-F5344CB8AC3E}">
        <p14:creationId xmlns:p14="http://schemas.microsoft.com/office/powerpoint/2010/main" xmlns="" val="175839163"/>
      </p:ext>
    </p:extLst>
  </p:cSld>
  <p:clrMapOvr>
    <a:masterClrMapping/>
  </p:clrMapOvr>
  <mc:AlternateContent xmlns:mc="http://schemas.openxmlformats.org/markup-compatibility/2006">
    <mc:Choice xmlns:p14="http://schemas.microsoft.com/office/powerpoint/2010/main" xmlns="" Requires="p14">
      <p:transition spd="slow" p14:dur="2500" advTm="3607">
        <p:checker/>
      </p:transition>
    </mc:Choice>
    <mc:Fallback>
      <p:transition spd="slow" advTm="3607">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9"/>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419631347"/>
      </p:ext>
    </p:extLst>
  </p:cSld>
  <p:clrMapOvr>
    <a:masterClrMapping/>
  </p:clrMapOvr>
  <mc:AlternateContent xmlns:mc="http://schemas.openxmlformats.org/markup-compatibility/2006">
    <mc:Choice xmlns:p14="http://schemas.microsoft.com/office/powerpoint/2010/main" xmlns="" Requires="p14">
      <p:transition spd="slow" p14:dur="1400" advTm="4278">
        <p14:doors dir="vert"/>
      </p:transition>
    </mc:Choice>
    <mc:Fallback>
      <p:transition spd="slow" advTm="427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1954036715"/>
      </p:ext>
    </p:extLst>
  </p:cSld>
  <p:clrMapOvr>
    <a:masterClrMapping/>
  </p:clrMapOvr>
  <p:transition spd="slow" advTm="4325">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421534748"/>
      </p:ext>
    </p:extLst>
  </p:cSld>
  <p:clrMapOvr>
    <a:masterClrMapping/>
  </p:clrMapOvr>
  <p:transition spd="slow" advTm="502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587603863"/>
      </p:ext>
    </p:extLst>
  </p:cSld>
  <p:clrMapOvr>
    <a:masterClrMapping/>
  </p:clrMapOvr>
  <p:transition spd="slow" advTm="4146">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395536" y="306971"/>
            <a:ext cx="3842629" cy="4706206"/>
          </a:xfrm>
          <a:prstGeom prst="rect">
            <a:avLst/>
          </a:prstGeom>
          <a:noFill/>
          <a:ln>
            <a:noFill/>
          </a:ln>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1772816"/>
            <a:ext cx="3816424" cy="4704523"/>
          </a:xfrm>
          <a:prstGeom prst="rect">
            <a:avLst/>
          </a:prstGeom>
        </p:spPr>
      </p:pic>
    </p:spTree>
    <p:extLst>
      <p:ext uri="{BB962C8B-B14F-4D97-AF65-F5344CB8AC3E}">
        <p14:creationId xmlns:p14="http://schemas.microsoft.com/office/powerpoint/2010/main" xmlns="" val="2566208201"/>
      </p:ext>
    </p:extLst>
  </p:cSld>
  <p:clrMapOvr>
    <a:masterClrMapping/>
  </p:clrMapOvr>
  <mc:AlternateContent xmlns:mc="http://schemas.openxmlformats.org/markup-compatibility/2006">
    <mc:Choice xmlns:p14="http://schemas.microsoft.com/office/powerpoint/2010/main" xmlns="" Requires="p14">
      <p:transition spd="slow" p14:dur="1200" advTm="4008">
        <p14:flip dir="r"/>
      </p:transition>
    </mc:Choice>
    <mc:Fallback>
      <p:transition spd="slow" advTm="4008">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3266242777"/>
      </p:ext>
    </p:extLst>
  </p:cSld>
  <p:clrMapOvr>
    <a:masterClrMapping/>
  </p:clrMapOvr>
  <mc:AlternateContent xmlns:mc="http://schemas.openxmlformats.org/markup-compatibility/2006">
    <mc:Choice xmlns:p14="http://schemas.microsoft.com/office/powerpoint/2010/main" xmlns="" Requires="p14">
      <p:transition spd="slow" p14:dur="800" advTm="3372">
        <p14:flythrough/>
      </p:transition>
    </mc:Choice>
    <mc:Fallback>
      <p:transition spd="slow" advTm="3372">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4148340508"/>
      </p:ext>
    </p:extLst>
  </p:cSld>
  <p:clrMapOvr>
    <a:masterClrMapping/>
  </p:clrMapOvr>
  <mc:AlternateContent xmlns:mc="http://schemas.openxmlformats.org/markup-compatibility/2006">
    <mc:Choice xmlns:p14="http://schemas.microsoft.com/office/powerpoint/2010/main" xmlns="" Requires="p14">
      <p:transition spd="slow" p14:dur="2000" advTm="4093">
        <p14:prism isContent="1"/>
      </p:transition>
    </mc:Choice>
    <mc:Fallback>
      <p:transition spd="slow" advTm="4093">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7 (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1393081411"/>
      </p:ext>
    </p:extLst>
  </p:cSld>
  <p:clrMapOvr>
    <a:masterClrMapping/>
  </p:clrMapOvr>
  <mc:AlternateContent xmlns:mc="http://schemas.openxmlformats.org/markup-compatibility/2006">
    <mc:Choice xmlns:p14="http://schemas.microsoft.com/office/powerpoint/2010/main" xmlns="" Requires="p14">
      <p:transition spd="slow" p14:dur="1500" advTm="3950">
        <p:split orient="vert"/>
      </p:transition>
    </mc:Choice>
    <mc:Fallback>
      <p:transition spd="slow" advTm="395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251520" y="260648"/>
            <a:ext cx="4806534" cy="6408712"/>
          </a:xfrm>
          <a:prstGeom prst="rect">
            <a:avLst/>
          </a:prstGeom>
          <a:noFill/>
          <a:ln>
            <a:noFill/>
          </a:ln>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9027" y="332656"/>
            <a:ext cx="3389437" cy="2448272"/>
          </a:xfrm>
          <a:prstGeom prst="rect">
            <a:avLst/>
          </a:prstGeom>
        </p:spPr>
      </p:pic>
    </p:spTree>
    <p:extLst>
      <p:ext uri="{BB962C8B-B14F-4D97-AF65-F5344CB8AC3E}">
        <p14:creationId xmlns:p14="http://schemas.microsoft.com/office/powerpoint/2010/main" xmlns="" val="1673127754"/>
      </p:ext>
    </p:extLst>
  </p:cSld>
  <p:clrMapOvr>
    <a:masterClrMapping/>
  </p:clrMapOvr>
  <mc:AlternateContent xmlns:mc="http://schemas.openxmlformats.org/markup-compatibility/2006">
    <mc:Choice xmlns:p14="http://schemas.microsoft.com/office/powerpoint/2010/main" xmlns="" Requires="p14">
      <p:transition spd="slow" p14:dur="1200" advTm="4457">
        <p:dissolve/>
      </p:transition>
    </mc:Choice>
    <mc:Fallback>
      <p:transition spd="slow" advTm="4457">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0634" y="2967335"/>
            <a:ext cx="8142742" cy="923330"/>
          </a:xfrm>
          <a:prstGeom prst="rect">
            <a:avLst/>
          </a:prstGeom>
          <a:noFill/>
        </p:spPr>
        <p:txBody>
          <a:bodyPr wrap="none" lIns="91440" tIns="45720" rIns="91440" bIns="45720">
            <a:spAutoFit/>
          </a:bodyPr>
          <a:lstStyle/>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www.spagettiicecream.com</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68431205"/>
      </p:ext>
    </p:extLst>
  </p:cSld>
  <p:clrMapOvr>
    <a:masterClrMapping/>
  </p:clrMapOvr>
  <mc:AlternateContent xmlns:mc="http://schemas.openxmlformats.org/markup-compatibility/2006">
    <mc:Choice xmlns:p14="http://schemas.microsoft.com/office/powerpoint/2010/main" xmlns="" Requires="p14">
      <p:transition spd="slow" advTm="3409">
        <p14:flash/>
      </p:transition>
    </mc:Choice>
    <mc:Fallback>
      <p:transition spd="slow" advTm="340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7" y="476672"/>
            <a:ext cx="2592288" cy="792088"/>
          </a:xfrm>
        </p:spPr>
        <p:txBody>
          <a:bodyPr>
            <a:normAutofit fontScale="90000"/>
          </a:bodyPr>
          <a:lstStyle/>
          <a:p>
            <a:r>
              <a:rPr lang="tr-TR" dirty="0" err="1" smtClean="0">
                <a:solidFill>
                  <a:srgbClr val="FF0066"/>
                </a:solidFill>
              </a:rPr>
              <a:t>Sapgetti</a:t>
            </a:r>
            <a:r>
              <a:rPr lang="tr-TR" dirty="0" smtClean="0">
                <a:solidFill>
                  <a:srgbClr val="FF0066"/>
                </a:solidFill>
              </a:rPr>
              <a:t/>
            </a:r>
            <a:br>
              <a:rPr lang="tr-TR" dirty="0" smtClean="0">
                <a:solidFill>
                  <a:srgbClr val="FF0066"/>
                </a:solidFill>
              </a:rPr>
            </a:br>
            <a:endParaRPr lang="tr-TR" dirty="0">
              <a:solidFill>
                <a:srgbClr val="FF0066"/>
              </a:solidFill>
            </a:endParaRPr>
          </a:p>
        </p:txBody>
      </p:sp>
      <p:sp>
        <p:nvSpPr>
          <p:cNvPr id="3" name="İçerik Yer Tutucusu 2"/>
          <p:cNvSpPr>
            <a:spLocks noGrp="1"/>
          </p:cNvSpPr>
          <p:nvPr>
            <p:ph idx="1"/>
          </p:nvPr>
        </p:nvSpPr>
        <p:spPr>
          <a:xfrm>
            <a:off x="179512" y="1600200"/>
            <a:ext cx="8784976" cy="5257800"/>
          </a:xfrm>
        </p:spPr>
        <p:txBody>
          <a:bodyPr>
            <a:normAutofit fontScale="70000" lnSpcReduction="20000"/>
          </a:bodyPr>
          <a:lstStyle/>
          <a:p>
            <a:pPr algn="r" rtl="1"/>
            <a:r>
              <a:rPr lang="tr-TR" b="1" dirty="0"/>
              <a:t> </a:t>
            </a:r>
            <a:r>
              <a:rPr lang="he-IL" dirty="0"/>
              <a:t>ספגטי אייס קרים טורקיה</a:t>
            </a:r>
            <a:endParaRPr lang="tr-TR" dirty="0"/>
          </a:p>
          <a:p>
            <a:pPr algn="r" rtl="1"/>
            <a:r>
              <a:rPr lang="he-IL" dirty="0"/>
              <a:t> </a:t>
            </a:r>
            <a:endParaRPr lang="tr-TR" dirty="0"/>
          </a:p>
          <a:p>
            <a:pPr algn="r" rtl="1"/>
            <a:r>
              <a:rPr lang="he-IL" dirty="0"/>
              <a:t>החברה שלנו החלה את פעילותה בחודש מאי בשנת 2011 בקדיקוי שבאיסטנבול.כבר בחודש יוני ,קודם באזור קדיקוי ברחוב מודה וביולי בעיירת נופש פטהיה התחלנו לעבוד תחת השם ספגטי אייס קרים.במהלך הזמן שעבר עבדנו בסטנדים שהם הפיתוח שלנו ומתחילת שנת 2013 התחלנו במכירת זכיינויות.</a:t>
            </a:r>
            <a:endParaRPr lang="tr-TR" dirty="0"/>
          </a:p>
          <a:p>
            <a:pPr algn="r" rtl="1"/>
            <a:r>
              <a:rPr lang="he-IL" dirty="0"/>
              <a:t>ספגטי אייס קרים היא צורת הגשה שמופיע בחנויות אייסקפה בגרמניה כשורה אחת בתוך תפריט.אנחנו בטורקיה פיתחנו אותו במכירה בסטנדים מיוחדים.הסטנדים נמצאים הן במקומות פתוחים והן בתוך קניונים ומבנים וכל אחד יכול להכין את הגלידה ולמזוג אותו בעצמו.</a:t>
            </a:r>
            <a:endParaRPr lang="tr-TR" dirty="0"/>
          </a:p>
          <a:p>
            <a:pPr algn="r" rtl="1"/>
            <a:r>
              <a:rPr lang="he-IL" dirty="0"/>
              <a:t>החומר גלם שאנחנו משתמשים הוא אלגידה ,ובכל נקודות מכירה יש את לוגו החברה.בתוך הסטנדים ישנם מקררים מיוחדים שבתוכם גלידות וניל בטמפרטורה נכונה שניתן למזוג בלחץ.המוצר נמכר בכוסות מיוחדות עם הלוגו שלנו.</a:t>
            </a:r>
            <a:endParaRPr lang="tr-TR" dirty="0"/>
          </a:p>
          <a:p>
            <a:pPr algn="r" rtl="1"/>
            <a:r>
              <a:rPr lang="he-IL" dirty="0"/>
              <a:t>נכון לשנת 2013 יש לנו סטנדים ב- צ'שמה,בודרום,אדירנה אריקלי,טקירדא בייזקוי אופט,טקירדא מטרו טוריזם, מטרו סיטי מול,פרלה ויסטה מול שבטורקיה ובריאד גרנדה סנטר מול שבערב הסעודית.</a:t>
            </a:r>
            <a:endParaRPr lang="tr-TR" dirty="0"/>
          </a:p>
          <a:p>
            <a:pPr algn="r" rtl="1"/>
            <a:r>
              <a:rPr lang="he-IL" dirty="0"/>
              <a:t> </a:t>
            </a:r>
            <a:endParaRPr lang="tr-TR" dirty="0"/>
          </a:p>
          <a:p>
            <a:pPr algn="r" rtl="1"/>
            <a:r>
              <a:rPr lang="he-IL" dirty="0"/>
              <a:t>"הגלידה הכי כיפית"</a:t>
            </a:r>
            <a:endParaRPr lang="tr-TR" dirty="0"/>
          </a:p>
          <a:p>
            <a:pPr lvl="8"/>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188640"/>
            <a:ext cx="2669906" cy="1928537"/>
          </a:xfrm>
          <a:prstGeom prst="rect">
            <a:avLst/>
          </a:prstGeom>
        </p:spPr>
      </p:pic>
    </p:spTree>
    <p:extLst>
      <p:ext uri="{BB962C8B-B14F-4D97-AF65-F5344CB8AC3E}">
        <p14:creationId xmlns:p14="http://schemas.microsoft.com/office/powerpoint/2010/main" xmlns="" val="2417742427"/>
      </p:ext>
    </p:extLst>
  </p:cSld>
  <p:clrMapOvr>
    <a:masterClrMapping/>
  </p:clrMapOvr>
  <mc:AlternateContent xmlns:mc="http://schemas.openxmlformats.org/markup-compatibility/2006">
    <mc:Choice xmlns:p14="http://schemas.microsoft.com/office/powerpoint/2010/main" xmlns="" Requires="p14">
      <p:transition spd="slow" p14:dur="1500" advTm="6052">
        <p:split orient="vert"/>
      </p:transition>
    </mc:Choice>
    <mc:Fallback>
      <p:transition spd="slow" advTm="6052">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1588" y="0"/>
            <a:ext cx="9139237" cy="6858000"/>
          </a:xfrm>
          <a:prstGeom prst="rect">
            <a:avLst/>
          </a:prstGeom>
          <a:noFill/>
          <a:ln>
            <a:noFill/>
          </a:ln>
        </p:spPr>
      </p:pic>
    </p:spTree>
    <p:extLst>
      <p:ext uri="{BB962C8B-B14F-4D97-AF65-F5344CB8AC3E}">
        <p14:creationId xmlns:p14="http://schemas.microsoft.com/office/powerpoint/2010/main" xmlns="" val="2950788913"/>
      </p:ext>
    </p:extLst>
  </p:cSld>
  <p:clrMapOvr>
    <a:masterClrMapping/>
  </p:clrMapOvr>
  <p:transition spd="slow" advTm="4966">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3515103678"/>
      </p:ext>
    </p:extLst>
  </p:cSld>
  <p:clrMapOvr>
    <a:masterClrMapping/>
  </p:clrMapOvr>
  <mc:AlternateContent xmlns:mc="http://schemas.openxmlformats.org/markup-compatibility/2006">
    <mc:Choice xmlns:p14="http://schemas.microsoft.com/office/powerpoint/2010/main" xmlns="" Requires="p14">
      <p:transition spd="slow" p14:dur="800" advTm="4938">
        <p:circle/>
      </p:transition>
    </mc:Choice>
    <mc:Fallback>
      <p:transition spd="slow" advTm="4938">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1428948238"/>
      </p:ext>
    </p:extLst>
  </p:cSld>
  <p:clrMapOvr>
    <a:masterClrMapping/>
  </p:clrMapOvr>
  <p:transition spd="slow" advTm="3414">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3779912" y="260648"/>
            <a:ext cx="5184576" cy="6418999"/>
          </a:xfrm>
          <a:prstGeom prst="rect">
            <a:avLst/>
          </a:prstGeom>
          <a:noFill/>
          <a:ln>
            <a:noFill/>
          </a:ln>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328341"/>
            <a:ext cx="3240360" cy="2236563"/>
          </a:xfrm>
          <a:prstGeom prst="rect">
            <a:avLst/>
          </a:prstGeom>
        </p:spPr>
      </p:pic>
    </p:spTree>
    <p:extLst>
      <p:ext uri="{BB962C8B-B14F-4D97-AF65-F5344CB8AC3E}">
        <p14:creationId xmlns:p14="http://schemas.microsoft.com/office/powerpoint/2010/main" xmlns="" val="706136047"/>
      </p:ext>
    </p:extLst>
  </p:cSld>
  <p:clrMapOvr>
    <a:masterClrMapping/>
  </p:clrMapOvr>
  <mc:AlternateContent xmlns:mc="http://schemas.openxmlformats.org/markup-compatibility/2006">
    <mc:Choice xmlns:p14="http://schemas.microsoft.com/office/powerpoint/2010/main" xmlns="" Requires="p14">
      <p:transition spd="slow" p14:dur="1400" advTm="5117">
        <p14:ripple/>
      </p:transition>
    </mc:Choice>
    <mc:Fallback>
      <p:transition spd="slow" advTm="511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6"/>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235737" y="260648"/>
            <a:ext cx="4720435" cy="6381328"/>
          </a:xfrm>
          <a:prstGeom prst="rect">
            <a:avLst/>
          </a:prstGeom>
          <a:ln/>
          <a:effectLst/>
        </p:spPr>
        <p:style>
          <a:lnRef idx="1">
            <a:schemeClr val="accent3"/>
          </a:lnRef>
          <a:fillRef idx="3">
            <a:schemeClr val="accent3"/>
          </a:fillRef>
          <a:effectRef idx="2">
            <a:schemeClr val="accent3"/>
          </a:effectRef>
          <a:fontRef idx="minor">
            <a:schemeClr val="lt1"/>
          </a:fontRef>
        </p:style>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3433" y="260648"/>
            <a:ext cx="3265596" cy="2232248"/>
          </a:xfrm>
          <a:prstGeom prst="rect">
            <a:avLst/>
          </a:prstGeom>
        </p:spPr>
      </p:pic>
    </p:spTree>
    <p:extLst>
      <p:ext uri="{BB962C8B-B14F-4D97-AF65-F5344CB8AC3E}">
        <p14:creationId xmlns:p14="http://schemas.microsoft.com/office/powerpoint/2010/main" xmlns="" val="2836343078"/>
      </p:ext>
    </p:extLst>
  </p:cSld>
  <p:clrMapOvr>
    <a:masterClrMapping/>
  </p:clrMapOvr>
  <mc:AlternateContent xmlns:mc="http://schemas.openxmlformats.org/markup-compatibility/2006">
    <mc:Choice xmlns:p14="http://schemas.microsoft.com/office/powerpoint/2010/main" xmlns="" Requires="p14">
      <p:transition spd="slow" p14:dur="1200" advTm="3318">
        <p14:prism/>
      </p:transition>
    </mc:Choice>
    <mc:Fallback>
      <p:transition spd="slow" advTm="331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3994762" y="260648"/>
            <a:ext cx="4969726" cy="6408712"/>
          </a:xfrm>
          <a:prstGeom prst="rect">
            <a:avLst/>
          </a:prstGeom>
          <a:noFill/>
          <a:ln>
            <a:noFill/>
          </a:ln>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332656"/>
            <a:ext cx="3240360" cy="2340591"/>
          </a:xfrm>
          <a:prstGeom prst="rect">
            <a:avLst/>
          </a:prstGeom>
        </p:spPr>
      </p:pic>
    </p:spTree>
    <p:extLst>
      <p:ext uri="{BB962C8B-B14F-4D97-AF65-F5344CB8AC3E}">
        <p14:creationId xmlns:p14="http://schemas.microsoft.com/office/powerpoint/2010/main" xmlns="" val="1146925815"/>
      </p:ext>
    </p:extLst>
  </p:cSld>
  <p:clrMapOvr>
    <a:masterClrMapping/>
  </p:clrMapOvr>
  <p:transition spd="slow" advTm="3973">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8"/>
          <p:cNvPicPr>
            <a:picLocks noGrp="1" noChangeAspect="1"/>
          </p:cNvPicPr>
          <p:nvPr isPhoto="1"/>
        </p:nvPicPr>
        <p:blipFill>
          <a:blip r:embed="rId3" cstate="print">
            <a:lum/>
            <a:extLst>
              <a:ext uri="{28A0092B-C50C-407E-A947-70E740481C1C}">
                <a14:useLocalDpi xmlns:a14="http://schemas.microsoft.com/office/drawing/2010/main" xmlns="" val="0"/>
              </a:ext>
            </a:extLst>
          </a:blip>
          <a:stretch>
            <a:fillRect/>
          </a:stretch>
        </p:blipFill>
        <p:spPr>
          <a:xfrm>
            <a:off x="251520" y="286172"/>
            <a:ext cx="4752528" cy="6286500"/>
          </a:xfrm>
          <a:prstGeom prst="rect">
            <a:avLst/>
          </a:prstGeom>
          <a:noFill/>
          <a:ln>
            <a:noFill/>
          </a:ln>
        </p:spPr>
      </p:pic>
      <p:pic>
        <p:nvPicPr>
          <p:cNvPr id="3" name="Resim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9081" y="286172"/>
            <a:ext cx="3409383" cy="2350740"/>
          </a:xfrm>
          <a:prstGeom prst="rect">
            <a:avLst/>
          </a:prstGeom>
        </p:spPr>
      </p:pic>
    </p:spTree>
    <p:extLst>
      <p:ext uri="{BB962C8B-B14F-4D97-AF65-F5344CB8AC3E}">
        <p14:creationId xmlns:p14="http://schemas.microsoft.com/office/powerpoint/2010/main" xmlns="" val="1482056633"/>
      </p:ext>
    </p:extLst>
  </p:cSld>
  <p:clrMapOvr>
    <a:masterClrMapping/>
  </p:clrMapOvr>
  <mc:AlternateContent xmlns:mc="http://schemas.openxmlformats.org/markup-compatibility/2006">
    <mc:Choice xmlns:p14="http://schemas.microsoft.com/office/powerpoint/2010/main" xmlns="" Requires="p14">
      <p:transition spd="med" p14:dur="700" advTm="5368">
        <p:fade/>
      </p:transition>
    </mc:Choice>
    <mc:Fallback>
      <p:transition spd="med" advTm="5368">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218</TotalTime>
  <Words>3</Words>
  <Application>Microsoft Office PowerPoint</Application>
  <PresentationFormat>‫הצגה על המסך (4:3)</PresentationFormat>
  <Paragraphs>11</Paragraphs>
  <Slides>19</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19</vt:i4>
      </vt:variant>
    </vt:vector>
  </HeadingPairs>
  <TitlesOfParts>
    <vt:vector size="20" baseType="lpstr">
      <vt:lpstr>Güven</vt:lpstr>
      <vt:lpstr>שקופית 1</vt:lpstr>
      <vt:lpstr>Sapgetti </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xxx</dc:creator>
  <cp:lastModifiedBy>sivan pinto</cp:lastModifiedBy>
  <cp:revision>15</cp:revision>
  <dcterms:created xsi:type="dcterms:W3CDTF">2013-07-29T12:04:32Z</dcterms:created>
  <dcterms:modified xsi:type="dcterms:W3CDTF">2015-06-19T20:29:58Z</dcterms:modified>
</cp:coreProperties>
</file>