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78" r:id="rId2"/>
    <p:sldId id="256" r:id="rId3"/>
    <p:sldId id="257" r:id="rId4"/>
    <p:sldId id="267" r:id="rId5"/>
    <p:sldId id="258" r:id="rId6"/>
    <p:sldId id="268" r:id="rId7"/>
    <p:sldId id="259" r:id="rId8"/>
    <p:sldId id="277" r:id="rId9"/>
    <p:sldId id="269" r:id="rId10"/>
    <p:sldId id="260" r:id="rId11"/>
    <p:sldId id="270" r:id="rId12"/>
    <p:sldId id="261" r:id="rId13"/>
    <p:sldId id="271" r:id="rId14"/>
    <p:sldId id="262" r:id="rId15"/>
    <p:sldId id="272" r:id="rId16"/>
    <p:sldId id="263" r:id="rId17"/>
    <p:sldId id="273" r:id="rId18"/>
    <p:sldId id="264" r:id="rId19"/>
    <p:sldId id="274" r:id="rId20"/>
    <p:sldId id="265" r:id="rId21"/>
    <p:sldId id="276" r:id="rId22"/>
    <p:sldId id="275" r:id="rId23"/>
    <p:sldId id="266" r:id="rId24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95352-0050-4D39-A3C5-A0CB1976FB40}" type="datetimeFigureOut">
              <a:rPr lang="he-IL" smtClean="0"/>
              <a:pPr/>
              <a:t>י"ב/תמוז/תשע"ג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221B0-B916-48CF-AB65-27F791E9A581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95352-0050-4D39-A3C5-A0CB1976FB40}" type="datetimeFigureOut">
              <a:rPr lang="he-IL" smtClean="0"/>
              <a:pPr/>
              <a:t>י"ב/תמוז/תשע"ג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221B0-B916-48CF-AB65-27F791E9A581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95352-0050-4D39-A3C5-A0CB1976FB40}" type="datetimeFigureOut">
              <a:rPr lang="he-IL" smtClean="0"/>
              <a:pPr/>
              <a:t>י"ב/תמוז/תשע"ג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221B0-B916-48CF-AB65-27F791E9A581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95352-0050-4D39-A3C5-A0CB1976FB40}" type="datetimeFigureOut">
              <a:rPr lang="he-IL" smtClean="0"/>
              <a:pPr/>
              <a:t>י"ב/תמוז/תשע"ג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221B0-B916-48CF-AB65-27F791E9A581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95352-0050-4D39-A3C5-A0CB1976FB40}" type="datetimeFigureOut">
              <a:rPr lang="he-IL" smtClean="0"/>
              <a:pPr/>
              <a:t>י"ב/תמוז/תשע"ג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221B0-B916-48CF-AB65-27F791E9A581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95352-0050-4D39-A3C5-A0CB1976FB40}" type="datetimeFigureOut">
              <a:rPr lang="he-IL" smtClean="0"/>
              <a:pPr/>
              <a:t>י"ב/תמוז/תשע"ג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221B0-B916-48CF-AB65-27F791E9A581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95352-0050-4D39-A3C5-A0CB1976FB40}" type="datetimeFigureOut">
              <a:rPr lang="he-IL" smtClean="0"/>
              <a:pPr/>
              <a:t>י"ב/תמוז/תשע"ג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221B0-B916-48CF-AB65-27F791E9A581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95352-0050-4D39-A3C5-A0CB1976FB40}" type="datetimeFigureOut">
              <a:rPr lang="he-IL" smtClean="0"/>
              <a:pPr/>
              <a:t>י"ב/תמוז/תשע"ג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221B0-B916-48CF-AB65-27F791E9A581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95352-0050-4D39-A3C5-A0CB1976FB40}" type="datetimeFigureOut">
              <a:rPr lang="he-IL" smtClean="0"/>
              <a:pPr/>
              <a:t>י"ב/תמוז/תשע"ג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221B0-B916-48CF-AB65-27F791E9A581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95352-0050-4D39-A3C5-A0CB1976FB40}" type="datetimeFigureOut">
              <a:rPr lang="he-IL" smtClean="0"/>
              <a:pPr/>
              <a:t>י"ב/תמוז/תשע"ג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221B0-B916-48CF-AB65-27F791E9A581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95352-0050-4D39-A3C5-A0CB1976FB40}" type="datetimeFigureOut">
              <a:rPr lang="he-IL" smtClean="0"/>
              <a:pPr/>
              <a:t>י"ב/תמוז/תשע"ג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221B0-B916-48CF-AB65-27F791E9A581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95352-0050-4D39-A3C5-A0CB1976FB40}" type="datetimeFigureOut">
              <a:rPr lang="he-IL" smtClean="0"/>
              <a:pPr/>
              <a:t>י"ב/תמוז/תשע"ג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1221B0-B916-48CF-AB65-27F791E9A581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sii.org.il/1080-he/SII.aspx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 smtClean="0"/>
              <a:t>שרות ליבואנים-אתר מכון התקנים</a:t>
            </a:r>
            <a:endParaRPr lang="he-IL" dirty="0"/>
          </a:p>
        </p:txBody>
      </p:sp>
      <p:pic>
        <p:nvPicPr>
          <p:cNvPr id="3074" name="Picture 2" descr="http://www.sii.org.il/sip_storage/FILES/9/2049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3520734"/>
            <a:ext cx="2664296" cy="1998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חץ ימינה 5"/>
          <p:cNvSpPr/>
          <p:nvPr/>
        </p:nvSpPr>
        <p:spPr>
          <a:xfrm rot="19131053">
            <a:off x="2230113" y="4206405"/>
            <a:ext cx="1012737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חץ ימינה 5"/>
          <p:cNvSpPr/>
          <p:nvPr/>
        </p:nvSpPr>
        <p:spPr>
          <a:xfrm rot="19131053">
            <a:off x="3454249" y="4206403"/>
            <a:ext cx="1012737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חץ ימינה 5"/>
          <p:cNvSpPr/>
          <p:nvPr/>
        </p:nvSpPr>
        <p:spPr>
          <a:xfrm rot="19131053">
            <a:off x="4390351" y="4206406"/>
            <a:ext cx="1012737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חץ ימינה 5"/>
          <p:cNvSpPr/>
          <p:nvPr/>
        </p:nvSpPr>
        <p:spPr>
          <a:xfrm rot="19131053">
            <a:off x="2374128" y="3126285"/>
            <a:ext cx="1012737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חץ ימינה 5"/>
          <p:cNvSpPr/>
          <p:nvPr/>
        </p:nvSpPr>
        <p:spPr>
          <a:xfrm rot="19131053">
            <a:off x="3310231" y="3126285"/>
            <a:ext cx="1012737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64704" y="0"/>
            <a:ext cx="1090870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חץ ימינה מחורץ 4"/>
          <p:cNvSpPr/>
          <p:nvPr/>
        </p:nvSpPr>
        <p:spPr>
          <a:xfrm rot="9267237">
            <a:off x="3347024" y="3235296"/>
            <a:ext cx="3628071" cy="484632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TextBox 5"/>
          <p:cNvSpPr txBox="1"/>
          <p:nvPr/>
        </p:nvSpPr>
        <p:spPr>
          <a:xfrm>
            <a:off x="6948264" y="2420888"/>
            <a:ext cx="93166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b="1" dirty="0" smtClean="0">
                <a:solidFill>
                  <a:srgbClr val="FF0000"/>
                </a:solidFill>
              </a:rPr>
              <a:t>לחץ כאן</a:t>
            </a:r>
            <a:endParaRPr lang="he-IL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חץ ימינה 2"/>
          <p:cNvSpPr/>
          <p:nvPr/>
        </p:nvSpPr>
        <p:spPr>
          <a:xfrm rot="18043048">
            <a:off x="3022200" y="2838254"/>
            <a:ext cx="1012737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TextBox 3"/>
          <p:cNvSpPr txBox="1"/>
          <p:nvPr/>
        </p:nvSpPr>
        <p:spPr>
          <a:xfrm>
            <a:off x="1963521" y="3789040"/>
            <a:ext cx="2145138" cy="33855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1600" b="1" dirty="0" smtClean="0">
                <a:solidFill>
                  <a:srgbClr val="FF0000"/>
                </a:solidFill>
              </a:rPr>
              <a:t>מידע על עבודה במסלול</a:t>
            </a:r>
            <a:endParaRPr lang="he-IL" sz="1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חץ ימינה 5"/>
          <p:cNvSpPr/>
          <p:nvPr/>
        </p:nvSpPr>
        <p:spPr>
          <a:xfrm rot="19131053">
            <a:off x="4390352" y="3198294"/>
            <a:ext cx="1012737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חץ ימינה 2"/>
          <p:cNvSpPr/>
          <p:nvPr/>
        </p:nvSpPr>
        <p:spPr>
          <a:xfrm rot="1626009">
            <a:off x="588470" y="3962691"/>
            <a:ext cx="1284829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TextBox 3"/>
          <p:cNvSpPr txBox="1"/>
          <p:nvPr/>
        </p:nvSpPr>
        <p:spPr>
          <a:xfrm>
            <a:off x="0" y="3212976"/>
            <a:ext cx="1443024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b="1" dirty="0" smtClean="0">
                <a:solidFill>
                  <a:srgbClr val="FF0000"/>
                </a:solidFill>
              </a:rPr>
              <a:t>הודעות רצות </a:t>
            </a:r>
          </a:p>
          <a:p>
            <a:r>
              <a:rPr lang="he-IL" b="1" dirty="0" smtClean="0">
                <a:solidFill>
                  <a:srgbClr val="FF0000"/>
                </a:solidFill>
              </a:rPr>
              <a:t>ליבואנים</a:t>
            </a:r>
            <a:endParaRPr lang="he-IL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חץ ימינה 5"/>
          <p:cNvSpPr/>
          <p:nvPr/>
        </p:nvSpPr>
        <p:spPr>
          <a:xfrm rot="19131053">
            <a:off x="2878183" y="5286524"/>
            <a:ext cx="1012737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חץ ימינה 5"/>
          <p:cNvSpPr/>
          <p:nvPr/>
        </p:nvSpPr>
        <p:spPr>
          <a:xfrm rot="19131053">
            <a:off x="3598264" y="5286525"/>
            <a:ext cx="1012737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04664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חץ ימינה 3"/>
          <p:cNvSpPr/>
          <p:nvPr/>
        </p:nvSpPr>
        <p:spPr>
          <a:xfrm rot="12288610">
            <a:off x="3042765" y="4483210"/>
            <a:ext cx="1012737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TextBox 4"/>
          <p:cNvSpPr txBox="1"/>
          <p:nvPr/>
        </p:nvSpPr>
        <p:spPr>
          <a:xfrm>
            <a:off x="4146237" y="4725144"/>
            <a:ext cx="1667444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1400" b="1" dirty="0" smtClean="0">
                <a:solidFill>
                  <a:srgbClr val="FF0000"/>
                </a:solidFill>
              </a:rPr>
              <a:t>יש לפתוח את הקובץ</a:t>
            </a:r>
            <a:endParaRPr lang="he-IL" sz="1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236296" y="2348880"/>
            <a:ext cx="1605816" cy="116955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dirty="0" smtClean="0">
                <a:solidFill>
                  <a:schemeClr val="bg1"/>
                </a:solidFill>
              </a:rPr>
              <a:t>לחיפוש יש להקיש</a:t>
            </a:r>
          </a:p>
          <a:p>
            <a:r>
              <a:rPr lang="en-US" sz="1400" dirty="0" err="1" smtClean="0">
                <a:solidFill>
                  <a:schemeClr val="bg1"/>
                </a:solidFill>
              </a:rPr>
              <a:t>Ctrl+F</a:t>
            </a:r>
            <a:r>
              <a:rPr lang="he-IL" sz="1400" dirty="0" smtClean="0">
                <a:solidFill>
                  <a:schemeClr val="bg1"/>
                </a:solidFill>
              </a:rPr>
              <a:t> ואז תפתח</a:t>
            </a:r>
          </a:p>
          <a:p>
            <a:r>
              <a:rPr lang="he-IL" sz="1400" dirty="0" smtClean="0">
                <a:solidFill>
                  <a:schemeClr val="bg1"/>
                </a:solidFill>
              </a:rPr>
              <a:t>התיבה הנ"ל בה ניתן</a:t>
            </a:r>
          </a:p>
          <a:p>
            <a:r>
              <a:rPr lang="he-IL" sz="1400" dirty="0" smtClean="0">
                <a:solidFill>
                  <a:schemeClr val="bg1"/>
                </a:solidFill>
              </a:rPr>
              <a:t>להקיש מלל או מס' תקן.</a:t>
            </a:r>
            <a:endParaRPr lang="he-IL" sz="1400" dirty="0">
              <a:solidFill>
                <a:schemeClr val="bg1"/>
              </a:solidFill>
            </a:endParaRPr>
          </a:p>
        </p:txBody>
      </p:sp>
      <p:sp>
        <p:nvSpPr>
          <p:cNvPr id="4" name="חץ ימינה 3"/>
          <p:cNvSpPr/>
          <p:nvPr/>
        </p:nvSpPr>
        <p:spPr>
          <a:xfrm rot="17784682">
            <a:off x="7820264" y="1299711"/>
            <a:ext cx="1012737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טבעת 4"/>
          <p:cNvSpPr/>
          <p:nvPr/>
        </p:nvSpPr>
        <p:spPr>
          <a:xfrm>
            <a:off x="7020272" y="1916832"/>
            <a:ext cx="2123728" cy="2088232"/>
          </a:xfrm>
          <a:prstGeom prst="donut">
            <a:avLst>
              <a:gd name="adj" fmla="val 858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חץ ימינה 5"/>
          <p:cNvSpPr/>
          <p:nvPr/>
        </p:nvSpPr>
        <p:spPr>
          <a:xfrm rot="19131053">
            <a:off x="4678383" y="5358534"/>
            <a:ext cx="1012737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34</Words>
  <Application>Microsoft Office PowerPoint</Application>
  <PresentationFormat>‫הצגה על המסך (4:3)</PresentationFormat>
  <Paragraphs>10</Paragraphs>
  <Slides>23</Slides>
  <Notes>0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23</vt:i4>
      </vt:variant>
    </vt:vector>
  </HeadingPairs>
  <TitlesOfParts>
    <vt:vector size="24" baseType="lpstr">
      <vt:lpstr>ערכת נושא Office</vt:lpstr>
      <vt:lpstr>שרות ליבואנים-אתר מכון התקנים</vt:lpstr>
      <vt:lpstr>שקופית 2</vt:lpstr>
      <vt:lpstr>שקופית 3</vt:lpstr>
      <vt:lpstr>שקופית 4</vt:lpstr>
      <vt:lpstr>שקופית 5</vt:lpstr>
      <vt:lpstr>שקופית 6</vt:lpstr>
      <vt:lpstr>שקופית 7</vt:lpstr>
      <vt:lpstr>שקופית 8</vt:lpstr>
      <vt:lpstr>שקופית 9</vt:lpstr>
      <vt:lpstr>שקופית 10</vt:lpstr>
      <vt:lpstr>שקופית 11</vt:lpstr>
      <vt:lpstr>שקופית 12</vt:lpstr>
      <vt:lpstr>שקופית 13</vt:lpstr>
      <vt:lpstr>שקופית 14</vt:lpstr>
      <vt:lpstr>שקופית 15</vt:lpstr>
      <vt:lpstr>שקופית 16</vt:lpstr>
      <vt:lpstr>שקופית 17</vt:lpstr>
      <vt:lpstr>שקופית 18</vt:lpstr>
      <vt:lpstr>שקופית 19</vt:lpstr>
      <vt:lpstr>שקופית 20</vt:lpstr>
      <vt:lpstr>שקופית 21</vt:lpstr>
      <vt:lpstr>שקופית 22</vt:lpstr>
      <vt:lpstr>שקופית 23</vt:lpstr>
    </vt:vector>
  </TitlesOfParts>
  <Company>The Standard Institute Of ISRAEL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יהושע קפלן</dc:creator>
  <cp:lastModifiedBy>יהושע קפלן </cp:lastModifiedBy>
  <cp:revision>25</cp:revision>
  <dcterms:created xsi:type="dcterms:W3CDTF">2013-06-20T06:41:55Z</dcterms:created>
  <dcterms:modified xsi:type="dcterms:W3CDTF">2013-06-20T10:27:17Z</dcterms:modified>
</cp:coreProperties>
</file>