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handoutMasterIdLst>
    <p:handoutMasterId r:id="rId16"/>
  </p:handoutMasterIdLst>
  <p:sldIdLst>
    <p:sldId id="259" r:id="rId2"/>
    <p:sldId id="310" r:id="rId3"/>
    <p:sldId id="317" r:id="rId4"/>
    <p:sldId id="305" r:id="rId5"/>
    <p:sldId id="382" r:id="rId6"/>
    <p:sldId id="383" r:id="rId7"/>
    <p:sldId id="384" r:id="rId8"/>
    <p:sldId id="385" r:id="rId9"/>
    <p:sldId id="386" r:id="rId10"/>
    <p:sldId id="387" r:id="rId11"/>
    <p:sldId id="377" r:id="rId12"/>
    <p:sldId id="330" r:id="rId13"/>
    <p:sldId id="338" r:id="rId14"/>
  </p:sldIdLst>
  <p:sldSz cx="9144000" cy="6858000" type="screen4x3"/>
  <p:notesSz cx="6788150" cy="9923463"/>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69"/>
    <a:srgbClr val="ECECF4"/>
    <a:srgbClr val="FFD9D9"/>
    <a:srgbClr val="C1FBD7"/>
    <a:srgbClr val="E0E0E0"/>
    <a:srgbClr val="FFE36D"/>
    <a:srgbClr val="FFCC00"/>
    <a:srgbClr val="FFE79B"/>
  </p:clrMru>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סגנון בהיר 3 - הדגשה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סגנון בהיר 3 - הדגשה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519" autoAdjust="0"/>
    <p:restoredTop sz="80863" autoAdjust="0"/>
  </p:normalViewPr>
  <p:slideViewPr>
    <p:cSldViewPr>
      <p:cViewPr>
        <p:scale>
          <a:sx n="69" d="100"/>
          <a:sy n="69" d="100"/>
        </p:scale>
        <p:origin x="-1608" y="-120"/>
      </p:cViewPr>
      <p:guideLst>
        <p:guide orient="horz" pos="2160"/>
        <p:guide pos="2880"/>
      </p:guideLst>
    </p:cSldViewPr>
  </p:slideViewPr>
  <p:notesTextViewPr>
    <p:cViewPr>
      <p:scale>
        <a:sx n="1" d="1"/>
        <a:sy n="1" d="1"/>
      </p:scale>
      <p:origin x="0" y="0"/>
    </p:cViewPr>
  </p:notesTextViewPr>
  <p:sorterViewPr>
    <p:cViewPr>
      <p:scale>
        <a:sx n="100" d="100"/>
        <a:sy n="100" d="100"/>
      </p:scale>
      <p:origin x="0" y="37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 Id="rId5" Type="http://schemas.openxmlformats.org/officeDocument/2006/relationships/image" Target="../media/image22.png"/><Relationship Id="rId4" Type="http://schemas.openxmlformats.org/officeDocument/2006/relationships/image" Target="../media/image2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 Id="rId5" Type="http://schemas.openxmlformats.org/officeDocument/2006/relationships/image" Target="../media/image22.png"/><Relationship Id="rId4"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8D3E7-20E9-48A1-849F-649A5466D2CD}" type="doc">
      <dgm:prSet loTypeId="urn:microsoft.com/office/officeart/2005/8/layout/process1" loCatId="process" qsTypeId="urn:microsoft.com/office/officeart/2005/8/quickstyle/simple4" qsCatId="simple" csTypeId="urn:microsoft.com/office/officeart/2005/8/colors/accent0_3" csCatId="mainScheme" phldr="1"/>
      <dgm:spPr/>
      <dgm:t>
        <a:bodyPr/>
        <a:lstStyle/>
        <a:p>
          <a:pPr rtl="1"/>
          <a:endParaRPr lang="he-IL"/>
        </a:p>
      </dgm:t>
    </dgm:pt>
    <dgm:pt modelId="{FC6467A6-989E-4AB2-AA5B-890D582FED76}">
      <dgm:prSet phldrT="[טקסט]" custT="1"/>
      <dgm:spPr/>
      <dgm:t>
        <a:bodyPr/>
        <a:lstStyle/>
        <a:p>
          <a:pPr rtl="1"/>
          <a:r>
            <a:rPr lang="he-IL" sz="1700" b="1" smtClean="0"/>
            <a:t>05.11.13</a:t>
          </a:r>
          <a:endParaRPr lang="he-IL" sz="1700" b="1" dirty="0"/>
        </a:p>
      </dgm:t>
    </dgm:pt>
    <dgm:pt modelId="{B73C50F5-2BCD-4457-B4D8-9F6A6E709A0C}" type="parTrans" cxnId="{C070267E-D5F4-4069-B2CF-A4C5B2E56CB8}">
      <dgm:prSet/>
      <dgm:spPr/>
      <dgm:t>
        <a:bodyPr/>
        <a:lstStyle/>
        <a:p>
          <a:pPr rtl="1"/>
          <a:endParaRPr lang="he-IL" sz="1700" b="1"/>
        </a:p>
      </dgm:t>
    </dgm:pt>
    <dgm:pt modelId="{3E212499-5469-4622-8767-A937775BF41F}" type="sibTrans" cxnId="{C070267E-D5F4-4069-B2CF-A4C5B2E56CB8}">
      <dgm:prSet custT="1"/>
      <dgm:spPr/>
      <dgm:t>
        <a:bodyPr/>
        <a:lstStyle/>
        <a:p>
          <a:pPr rtl="1"/>
          <a:endParaRPr lang="he-IL" sz="1700" b="1"/>
        </a:p>
      </dgm:t>
    </dgm:pt>
    <dgm:pt modelId="{3A6D2312-39EB-4F64-9151-F0EBFE53C8DF}">
      <dgm:prSet phldrT="[טקסט]" custT="1"/>
      <dgm:spPr/>
      <dgm:t>
        <a:bodyPr/>
        <a:lstStyle/>
        <a:p>
          <a:pPr rtl="1"/>
          <a:r>
            <a:rPr lang="he-IL" sz="1700" b="1" smtClean="0"/>
            <a:t>מהלך 2014</a:t>
          </a:r>
          <a:endParaRPr lang="he-IL" sz="1700" b="1" dirty="0"/>
        </a:p>
      </dgm:t>
    </dgm:pt>
    <dgm:pt modelId="{49596594-2F52-4181-ACE5-44AC24E8C9E3}" type="parTrans" cxnId="{9603FE57-92C7-4C0E-9B79-DD0E32E4411F}">
      <dgm:prSet/>
      <dgm:spPr/>
      <dgm:t>
        <a:bodyPr/>
        <a:lstStyle/>
        <a:p>
          <a:pPr rtl="1"/>
          <a:endParaRPr lang="he-IL" sz="1700" b="1"/>
        </a:p>
      </dgm:t>
    </dgm:pt>
    <dgm:pt modelId="{FF8DA536-811A-4E47-A85B-0591E77C5770}" type="sibTrans" cxnId="{9603FE57-92C7-4C0E-9B79-DD0E32E4411F}">
      <dgm:prSet custT="1"/>
      <dgm:spPr/>
      <dgm:t>
        <a:bodyPr/>
        <a:lstStyle/>
        <a:p>
          <a:pPr rtl="1"/>
          <a:endParaRPr lang="he-IL" sz="1700" b="1"/>
        </a:p>
      </dgm:t>
    </dgm:pt>
    <dgm:pt modelId="{64689F70-A89C-4227-8D4A-CDB00BA7DD39}">
      <dgm:prSet phldrT="[טקסט]" custT="1"/>
      <dgm:spPr/>
      <dgm:t>
        <a:bodyPr/>
        <a:lstStyle/>
        <a:p>
          <a:pPr rtl="1"/>
          <a:r>
            <a:rPr lang="he-IL" sz="1700" b="1" dirty="0" smtClean="0"/>
            <a:t>31.12.14</a:t>
          </a:r>
          <a:endParaRPr lang="he-IL" sz="1700" b="1" dirty="0"/>
        </a:p>
      </dgm:t>
    </dgm:pt>
    <dgm:pt modelId="{F4103E54-D5D7-44D5-8474-1974A3E38F91}" type="parTrans" cxnId="{CC1505A6-DC7B-40DD-B53C-F2FF9A81655B}">
      <dgm:prSet/>
      <dgm:spPr/>
      <dgm:t>
        <a:bodyPr/>
        <a:lstStyle/>
        <a:p>
          <a:pPr rtl="1"/>
          <a:endParaRPr lang="he-IL" sz="1700" b="1"/>
        </a:p>
      </dgm:t>
    </dgm:pt>
    <dgm:pt modelId="{B7CA1E5F-73F7-4CBB-986C-E3CDAF3CCE30}" type="sibTrans" cxnId="{CC1505A6-DC7B-40DD-B53C-F2FF9A81655B}">
      <dgm:prSet/>
      <dgm:spPr/>
      <dgm:t>
        <a:bodyPr/>
        <a:lstStyle/>
        <a:p>
          <a:pPr rtl="1"/>
          <a:endParaRPr lang="he-IL" sz="1700" b="1"/>
        </a:p>
      </dgm:t>
    </dgm:pt>
    <dgm:pt modelId="{EBF1035B-CF06-4DEB-A4D0-13EC55FEC56A}">
      <dgm:prSet custT="1"/>
      <dgm:spPr/>
      <dgm:t>
        <a:bodyPr/>
        <a:lstStyle/>
        <a:p>
          <a:pPr rtl="1"/>
          <a:r>
            <a:rPr lang="he-IL" sz="1700" b="1" smtClean="0">
              <a:effectLst>
                <a:outerShdw blurRad="38100" dist="38100" dir="2700000" algn="tl">
                  <a:srgbClr val="000000">
                    <a:alpha val="43137"/>
                  </a:srgbClr>
                </a:outerShdw>
              </a:effectLst>
            </a:rPr>
            <a:t>עד 31.12.13</a:t>
          </a:r>
          <a:endParaRPr lang="he-IL" sz="1700" b="1" dirty="0">
            <a:effectLst>
              <a:outerShdw blurRad="38100" dist="38100" dir="2700000" algn="tl">
                <a:srgbClr val="000000">
                  <a:alpha val="43137"/>
                </a:srgbClr>
              </a:outerShdw>
            </a:effectLst>
          </a:endParaRPr>
        </a:p>
      </dgm:t>
    </dgm:pt>
    <dgm:pt modelId="{88F2DA24-5411-470F-B1B5-6CB47A46B488}" type="parTrans" cxnId="{A5741DE7-C949-47B6-BB7C-AAD68A6FCF5E}">
      <dgm:prSet/>
      <dgm:spPr/>
      <dgm:t>
        <a:bodyPr/>
        <a:lstStyle/>
        <a:p>
          <a:pPr rtl="1"/>
          <a:endParaRPr lang="he-IL" sz="1700" b="1"/>
        </a:p>
      </dgm:t>
    </dgm:pt>
    <dgm:pt modelId="{1E7299C4-CEFF-4BF6-913E-353E130E51F5}" type="sibTrans" cxnId="{A5741DE7-C949-47B6-BB7C-AAD68A6FCF5E}">
      <dgm:prSet custT="1"/>
      <dgm:spPr/>
      <dgm:t>
        <a:bodyPr/>
        <a:lstStyle/>
        <a:p>
          <a:pPr rtl="1"/>
          <a:endParaRPr lang="he-IL" sz="1700" b="1"/>
        </a:p>
      </dgm:t>
    </dgm:pt>
    <dgm:pt modelId="{05F231FE-1767-412F-B3DA-4FAA94B3EF8D}" type="pres">
      <dgm:prSet presAssocID="{3A98D3E7-20E9-48A1-849F-649A5466D2CD}" presName="Name0" presStyleCnt="0">
        <dgm:presLayoutVars>
          <dgm:dir val="rev"/>
          <dgm:resizeHandles val="exact"/>
        </dgm:presLayoutVars>
      </dgm:prSet>
      <dgm:spPr/>
      <dgm:t>
        <a:bodyPr/>
        <a:lstStyle/>
        <a:p>
          <a:pPr rtl="1"/>
          <a:endParaRPr lang="he-IL"/>
        </a:p>
      </dgm:t>
    </dgm:pt>
    <dgm:pt modelId="{57CF103D-ADE7-4283-8506-0D3B1C5C3377}" type="pres">
      <dgm:prSet presAssocID="{FC6467A6-989E-4AB2-AA5B-890D582FED76}" presName="node" presStyleLbl="node1" presStyleIdx="0" presStyleCnt="4">
        <dgm:presLayoutVars>
          <dgm:bulletEnabled val="1"/>
        </dgm:presLayoutVars>
      </dgm:prSet>
      <dgm:spPr/>
      <dgm:t>
        <a:bodyPr/>
        <a:lstStyle/>
        <a:p>
          <a:pPr rtl="1"/>
          <a:endParaRPr lang="he-IL"/>
        </a:p>
      </dgm:t>
    </dgm:pt>
    <dgm:pt modelId="{E7373EC6-7416-4246-A968-2FF758C0A679}" type="pres">
      <dgm:prSet presAssocID="{3E212499-5469-4622-8767-A937775BF41F}" presName="sibTrans" presStyleLbl="sibTrans2D1" presStyleIdx="0" presStyleCnt="3" custLinFactNeighborX="5236" custLinFactNeighborY="3386"/>
      <dgm:spPr/>
      <dgm:t>
        <a:bodyPr/>
        <a:lstStyle/>
        <a:p>
          <a:pPr rtl="1"/>
          <a:endParaRPr lang="he-IL"/>
        </a:p>
      </dgm:t>
    </dgm:pt>
    <dgm:pt modelId="{EE0E18AF-D7C2-4DD1-9313-35E46BED8CAD}" type="pres">
      <dgm:prSet presAssocID="{3E212499-5469-4622-8767-A937775BF41F}" presName="connectorText" presStyleLbl="sibTrans2D1" presStyleIdx="0" presStyleCnt="3"/>
      <dgm:spPr/>
      <dgm:t>
        <a:bodyPr/>
        <a:lstStyle/>
        <a:p>
          <a:pPr rtl="1"/>
          <a:endParaRPr lang="he-IL"/>
        </a:p>
      </dgm:t>
    </dgm:pt>
    <dgm:pt modelId="{13A728B3-50E7-4FE6-A94C-5CCF0BE09AC6}" type="pres">
      <dgm:prSet presAssocID="{EBF1035B-CF06-4DEB-A4D0-13EC55FEC56A}" presName="node" presStyleLbl="node1" presStyleIdx="1" presStyleCnt="4">
        <dgm:presLayoutVars>
          <dgm:bulletEnabled val="1"/>
        </dgm:presLayoutVars>
      </dgm:prSet>
      <dgm:spPr/>
      <dgm:t>
        <a:bodyPr/>
        <a:lstStyle/>
        <a:p>
          <a:pPr rtl="1"/>
          <a:endParaRPr lang="he-IL"/>
        </a:p>
      </dgm:t>
    </dgm:pt>
    <dgm:pt modelId="{C78155B0-70DB-41A7-8794-8D4A5CAAD203}" type="pres">
      <dgm:prSet presAssocID="{1E7299C4-CEFF-4BF6-913E-353E130E51F5}" presName="sibTrans" presStyleLbl="sibTrans2D1" presStyleIdx="1" presStyleCnt="3"/>
      <dgm:spPr/>
      <dgm:t>
        <a:bodyPr/>
        <a:lstStyle/>
        <a:p>
          <a:pPr rtl="1"/>
          <a:endParaRPr lang="he-IL"/>
        </a:p>
      </dgm:t>
    </dgm:pt>
    <dgm:pt modelId="{4A11ED6F-C1FB-45FA-A8D8-AAD6D11E162A}" type="pres">
      <dgm:prSet presAssocID="{1E7299C4-CEFF-4BF6-913E-353E130E51F5}" presName="connectorText" presStyleLbl="sibTrans2D1" presStyleIdx="1" presStyleCnt="3"/>
      <dgm:spPr/>
      <dgm:t>
        <a:bodyPr/>
        <a:lstStyle/>
        <a:p>
          <a:pPr rtl="1"/>
          <a:endParaRPr lang="he-IL"/>
        </a:p>
      </dgm:t>
    </dgm:pt>
    <dgm:pt modelId="{1348CBB2-9EA5-410F-877E-D0EB41CDB5DF}" type="pres">
      <dgm:prSet presAssocID="{3A6D2312-39EB-4F64-9151-F0EBFE53C8DF}" presName="node" presStyleLbl="node1" presStyleIdx="2" presStyleCnt="4">
        <dgm:presLayoutVars>
          <dgm:bulletEnabled val="1"/>
        </dgm:presLayoutVars>
      </dgm:prSet>
      <dgm:spPr/>
      <dgm:t>
        <a:bodyPr/>
        <a:lstStyle/>
        <a:p>
          <a:pPr rtl="1"/>
          <a:endParaRPr lang="he-IL"/>
        </a:p>
      </dgm:t>
    </dgm:pt>
    <dgm:pt modelId="{FF5EDF31-2012-48EB-A531-C5B3E5897666}" type="pres">
      <dgm:prSet presAssocID="{FF8DA536-811A-4E47-A85B-0591E77C5770}" presName="sibTrans" presStyleLbl="sibTrans2D1" presStyleIdx="2" presStyleCnt="3"/>
      <dgm:spPr/>
      <dgm:t>
        <a:bodyPr/>
        <a:lstStyle/>
        <a:p>
          <a:pPr rtl="1"/>
          <a:endParaRPr lang="he-IL"/>
        </a:p>
      </dgm:t>
    </dgm:pt>
    <dgm:pt modelId="{465DF6E4-80E8-4157-9511-D4E0C794479E}" type="pres">
      <dgm:prSet presAssocID="{FF8DA536-811A-4E47-A85B-0591E77C5770}" presName="connectorText" presStyleLbl="sibTrans2D1" presStyleIdx="2" presStyleCnt="3"/>
      <dgm:spPr/>
      <dgm:t>
        <a:bodyPr/>
        <a:lstStyle/>
        <a:p>
          <a:pPr rtl="1"/>
          <a:endParaRPr lang="he-IL"/>
        </a:p>
      </dgm:t>
    </dgm:pt>
    <dgm:pt modelId="{969B9C51-230E-45F7-A6A2-328953C2D8E1}" type="pres">
      <dgm:prSet presAssocID="{64689F70-A89C-4227-8D4A-CDB00BA7DD39}" presName="node" presStyleLbl="node1" presStyleIdx="3" presStyleCnt="4">
        <dgm:presLayoutVars>
          <dgm:bulletEnabled val="1"/>
        </dgm:presLayoutVars>
      </dgm:prSet>
      <dgm:spPr/>
      <dgm:t>
        <a:bodyPr/>
        <a:lstStyle/>
        <a:p>
          <a:pPr rtl="1"/>
          <a:endParaRPr lang="he-IL"/>
        </a:p>
      </dgm:t>
    </dgm:pt>
  </dgm:ptLst>
  <dgm:cxnLst>
    <dgm:cxn modelId="{A5741DE7-C949-47B6-BB7C-AAD68A6FCF5E}" srcId="{3A98D3E7-20E9-48A1-849F-649A5466D2CD}" destId="{EBF1035B-CF06-4DEB-A4D0-13EC55FEC56A}" srcOrd="1" destOrd="0" parTransId="{88F2DA24-5411-470F-B1B5-6CB47A46B488}" sibTransId="{1E7299C4-CEFF-4BF6-913E-353E130E51F5}"/>
    <dgm:cxn modelId="{CC1505A6-DC7B-40DD-B53C-F2FF9A81655B}" srcId="{3A98D3E7-20E9-48A1-849F-649A5466D2CD}" destId="{64689F70-A89C-4227-8D4A-CDB00BA7DD39}" srcOrd="3" destOrd="0" parTransId="{F4103E54-D5D7-44D5-8474-1974A3E38F91}" sibTransId="{B7CA1E5F-73F7-4CBB-986C-E3CDAF3CCE30}"/>
    <dgm:cxn modelId="{2BDCCEBB-B17D-4D5A-B2F9-C7D41C0654A1}" type="presOf" srcId="{3E212499-5469-4622-8767-A937775BF41F}" destId="{EE0E18AF-D7C2-4DD1-9313-35E46BED8CAD}" srcOrd="1" destOrd="0" presId="urn:microsoft.com/office/officeart/2005/8/layout/process1"/>
    <dgm:cxn modelId="{FC6614DC-9B98-4914-80DC-9A2AF8F83CAC}" type="presOf" srcId="{FC6467A6-989E-4AB2-AA5B-890D582FED76}" destId="{57CF103D-ADE7-4283-8506-0D3B1C5C3377}" srcOrd="0" destOrd="0" presId="urn:microsoft.com/office/officeart/2005/8/layout/process1"/>
    <dgm:cxn modelId="{C070267E-D5F4-4069-B2CF-A4C5B2E56CB8}" srcId="{3A98D3E7-20E9-48A1-849F-649A5466D2CD}" destId="{FC6467A6-989E-4AB2-AA5B-890D582FED76}" srcOrd="0" destOrd="0" parTransId="{B73C50F5-2BCD-4457-B4D8-9F6A6E709A0C}" sibTransId="{3E212499-5469-4622-8767-A937775BF41F}"/>
    <dgm:cxn modelId="{47684538-8394-49A6-B2E7-F82E09551ED4}" type="presOf" srcId="{EBF1035B-CF06-4DEB-A4D0-13EC55FEC56A}" destId="{13A728B3-50E7-4FE6-A94C-5CCF0BE09AC6}" srcOrd="0" destOrd="0" presId="urn:microsoft.com/office/officeart/2005/8/layout/process1"/>
    <dgm:cxn modelId="{E52E8475-9AFB-46BE-AC04-66813148FA2A}" type="presOf" srcId="{FF8DA536-811A-4E47-A85B-0591E77C5770}" destId="{465DF6E4-80E8-4157-9511-D4E0C794479E}" srcOrd="1" destOrd="0" presId="urn:microsoft.com/office/officeart/2005/8/layout/process1"/>
    <dgm:cxn modelId="{396675A8-ED79-4E4B-8C48-ACF61EF453E5}" type="presOf" srcId="{3A98D3E7-20E9-48A1-849F-649A5466D2CD}" destId="{05F231FE-1767-412F-B3DA-4FAA94B3EF8D}" srcOrd="0" destOrd="0" presId="urn:microsoft.com/office/officeart/2005/8/layout/process1"/>
    <dgm:cxn modelId="{EA59BFC0-8953-4A48-9D39-10ED5614A521}" type="presOf" srcId="{FF8DA536-811A-4E47-A85B-0591E77C5770}" destId="{FF5EDF31-2012-48EB-A531-C5B3E5897666}" srcOrd="0" destOrd="0" presId="urn:microsoft.com/office/officeart/2005/8/layout/process1"/>
    <dgm:cxn modelId="{41C4322C-95EB-4568-B154-21CD8C2DFEEB}" type="presOf" srcId="{1E7299C4-CEFF-4BF6-913E-353E130E51F5}" destId="{C78155B0-70DB-41A7-8794-8D4A5CAAD203}" srcOrd="0" destOrd="0" presId="urn:microsoft.com/office/officeart/2005/8/layout/process1"/>
    <dgm:cxn modelId="{FCA385DB-7A66-47E9-A5CF-B85CF6A1F828}" type="presOf" srcId="{3A6D2312-39EB-4F64-9151-F0EBFE53C8DF}" destId="{1348CBB2-9EA5-410F-877E-D0EB41CDB5DF}" srcOrd="0" destOrd="0" presId="urn:microsoft.com/office/officeart/2005/8/layout/process1"/>
    <dgm:cxn modelId="{4EC67CFA-E9FC-45B0-9E83-EF2929050DEB}" type="presOf" srcId="{3E212499-5469-4622-8767-A937775BF41F}" destId="{E7373EC6-7416-4246-A968-2FF758C0A679}" srcOrd="0" destOrd="0" presId="urn:microsoft.com/office/officeart/2005/8/layout/process1"/>
    <dgm:cxn modelId="{C93BD966-5F2D-4E4E-92DF-3CEAFB1B7720}" type="presOf" srcId="{1E7299C4-CEFF-4BF6-913E-353E130E51F5}" destId="{4A11ED6F-C1FB-45FA-A8D8-AAD6D11E162A}" srcOrd="1" destOrd="0" presId="urn:microsoft.com/office/officeart/2005/8/layout/process1"/>
    <dgm:cxn modelId="{9603FE57-92C7-4C0E-9B79-DD0E32E4411F}" srcId="{3A98D3E7-20E9-48A1-849F-649A5466D2CD}" destId="{3A6D2312-39EB-4F64-9151-F0EBFE53C8DF}" srcOrd="2" destOrd="0" parTransId="{49596594-2F52-4181-ACE5-44AC24E8C9E3}" sibTransId="{FF8DA536-811A-4E47-A85B-0591E77C5770}"/>
    <dgm:cxn modelId="{30ABCAA0-EC72-4B41-8F30-9F87B5516482}" type="presOf" srcId="{64689F70-A89C-4227-8D4A-CDB00BA7DD39}" destId="{969B9C51-230E-45F7-A6A2-328953C2D8E1}" srcOrd="0" destOrd="0" presId="urn:microsoft.com/office/officeart/2005/8/layout/process1"/>
    <dgm:cxn modelId="{FF7E0045-88DB-4902-8A52-7D9ED8F2BB03}" type="presParOf" srcId="{05F231FE-1767-412F-B3DA-4FAA94B3EF8D}" destId="{57CF103D-ADE7-4283-8506-0D3B1C5C3377}" srcOrd="0" destOrd="0" presId="urn:microsoft.com/office/officeart/2005/8/layout/process1"/>
    <dgm:cxn modelId="{7819F9A2-5B9D-4B7B-945E-576D9CCB65B4}" type="presParOf" srcId="{05F231FE-1767-412F-B3DA-4FAA94B3EF8D}" destId="{E7373EC6-7416-4246-A968-2FF758C0A679}" srcOrd="1" destOrd="0" presId="urn:microsoft.com/office/officeart/2005/8/layout/process1"/>
    <dgm:cxn modelId="{E9BFB191-0D9F-4B32-9671-9C85100C0B5F}" type="presParOf" srcId="{E7373EC6-7416-4246-A968-2FF758C0A679}" destId="{EE0E18AF-D7C2-4DD1-9313-35E46BED8CAD}" srcOrd="0" destOrd="0" presId="urn:microsoft.com/office/officeart/2005/8/layout/process1"/>
    <dgm:cxn modelId="{F0108052-40C3-4696-AC66-D025FEF2C5B3}" type="presParOf" srcId="{05F231FE-1767-412F-B3DA-4FAA94B3EF8D}" destId="{13A728B3-50E7-4FE6-A94C-5CCF0BE09AC6}" srcOrd="2" destOrd="0" presId="urn:microsoft.com/office/officeart/2005/8/layout/process1"/>
    <dgm:cxn modelId="{B22888DD-09EF-47F0-92EA-FEB40C04F553}" type="presParOf" srcId="{05F231FE-1767-412F-B3DA-4FAA94B3EF8D}" destId="{C78155B0-70DB-41A7-8794-8D4A5CAAD203}" srcOrd="3" destOrd="0" presId="urn:microsoft.com/office/officeart/2005/8/layout/process1"/>
    <dgm:cxn modelId="{A536C43F-D4A7-405A-A53F-9762C944FB7D}" type="presParOf" srcId="{C78155B0-70DB-41A7-8794-8D4A5CAAD203}" destId="{4A11ED6F-C1FB-45FA-A8D8-AAD6D11E162A}" srcOrd="0" destOrd="0" presId="urn:microsoft.com/office/officeart/2005/8/layout/process1"/>
    <dgm:cxn modelId="{C49A15E4-698A-4B9D-BCF1-5744722C5817}" type="presParOf" srcId="{05F231FE-1767-412F-B3DA-4FAA94B3EF8D}" destId="{1348CBB2-9EA5-410F-877E-D0EB41CDB5DF}" srcOrd="4" destOrd="0" presId="urn:microsoft.com/office/officeart/2005/8/layout/process1"/>
    <dgm:cxn modelId="{37A0FA72-CD6B-4423-9B0E-2C38B9CEF100}" type="presParOf" srcId="{05F231FE-1767-412F-B3DA-4FAA94B3EF8D}" destId="{FF5EDF31-2012-48EB-A531-C5B3E5897666}" srcOrd="5" destOrd="0" presId="urn:microsoft.com/office/officeart/2005/8/layout/process1"/>
    <dgm:cxn modelId="{86623C9F-4681-44BD-8D7B-C9D0BCE2C8E8}" type="presParOf" srcId="{FF5EDF31-2012-48EB-A531-C5B3E5897666}" destId="{465DF6E4-80E8-4157-9511-D4E0C794479E}" srcOrd="0" destOrd="0" presId="urn:microsoft.com/office/officeart/2005/8/layout/process1"/>
    <dgm:cxn modelId="{777E7165-4901-40CD-AEF6-BFD6DB422B5E}" type="presParOf" srcId="{05F231FE-1767-412F-B3DA-4FAA94B3EF8D}" destId="{969B9C51-230E-45F7-A6A2-328953C2D8E1}" srcOrd="6"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F42E50-D789-4111-ABA7-D5F4C3E49AA1}" type="doc">
      <dgm:prSet loTypeId="urn:microsoft.com/office/officeart/2008/layout/TitlePictureLineup" loCatId="picture" qsTypeId="urn:microsoft.com/office/officeart/2005/8/quickstyle/simple4" qsCatId="simple" csTypeId="urn:microsoft.com/office/officeart/2005/8/colors/colorful2" csCatId="colorful" phldr="1"/>
      <dgm:spPr/>
      <dgm:t>
        <a:bodyPr/>
        <a:lstStyle/>
        <a:p>
          <a:pPr rtl="1"/>
          <a:endParaRPr lang="he-IL"/>
        </a:p>
      </dgm:t>
    </dgm:pt>
    <dgm:pt modelId="{D07356BB-83E4-4D46-8A19-0637CCBC36FC}">
      <dgm:prSet phldrT="[טקסט]" custT="1"/>
      <dgm:spPr>
        <a:xfrm>
          <a:off x="2787" y="301123"/>
          <a:ext cx="914692" cy="275657"/>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dgm:spPr>
      <dgm:t>
        <a:bodyPr/>
        <a:lstStyle/>
        <a:p>
          <a:pPr rtl="1"/>
          <a:r>
            <a:rPr lang="he-IL" sz="1500" b="1" dirty="0" smtClean="0">
              <a:solidFill>
                <a:sysClr val="window" lastClr="FFFFFF"/>
              </a:solidFill>
              <a:effectLst/>
              <a:latin typeface="Calibri"/>
              <a:ea typeface="+mn-ea"/>
              <a:cs typeface="Arial"/>
            </a:rPr>
            <a:t>פריטים שבוטלו </a:t>
          </a:r>
          <a:endParaRPr lang="he-IL" sz="1500" b="1" dirty="0">
            <a:solidFill>
              <a:sysClr val="window" lastClr="FFFFFF"/>
            </a:solidFill>
            <a:effectLst/>
            <a:latin typeface="Calibri"/>
            <a:ea typeface="+mn-ea"/>
            <a:cs typeface="Arial"/>
          </a:endParaRPr>
        </a:p>
      </dgm:t>
    </dgm:pt>
    <dgm:pt modelId="{6E6F6D05-93D4-4078-8665-704AF34D38E0}" type="parTrans" cxnId="{53D4EA2B-9B83-4E6D-AD4A-4244C84D71AC}">
      <dgm:prSet/>
      <dgm:spPr/>
      <dgm:t>
        <a:bodyPr/>
        <a:lstStyle/>
        <a:p>
          <a:pPr rtl="1"/>
          <a:endParaRPr lang="he-IL" sz="1500" b="1">
            <a:effectLst/>
          </a:endParaRPr>
        </a:p>
      </dgm:t>
    </dgm:pt>
    <dgm:pt modelId="{D67DE663-CCBE-4330-A210-B8664A3F8341}" type="sibTrans" cxnId="{53D4EA2B-9B83-4E6D-AD4A-4244C84D71AC}">
      <dgm:prSet/>
      <dgm:spPr/>
      <dgm:t>
        <a:bodyPr/>
        <a:lstStyle/>
        <a:p>
          <a:pPr rtl="1"/>
          <a:endParaRPr lang="he-IL" sz="1500" b="1">
            <a:effectLst/>
          </a:endParaRPr>
        </a:p>
      </dgm:t>
    </dgm:pt>
    <dgm:pt modelId="{32030AB5-B649-499B-94AA-09F0B2F05A56}">
      <dgm:prSet phldrT="[טקסט]" custT="1"/>
      <dgm:spPr>
        <a:xfrm>
          <a:off x="1091615" y="301123"/>
          <a:ext cx="914692" cy="275657"/>
        </a:xfr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dgm:spPr>
      <dgm:t>
        <a:bodyPr/>
        <a:lstStyle/>
        <a:p>
          <a:pPr rtl="1"/>
          <a:r>
            <a:rPr lang="he-IL" sz="1500" b="1" dirty="0" smtClean="0">
              <a:solidFill>
                <a:sysClr val="window" lastClr="FFFFFF"/>
              </a:solidFill>
              <a:effectLst/>
              <a:latin typeface="Calibri"/>
              <a:ea typeface="+mn-ea"/>
              <a:cs typeface="Arial"/>
            </a:rPr>
            <a:t>פריטים שאוחדו </a:t>
          </a:r>
          <a:endParaRPr lang="he-IL" sz="1500" b="1" dirty="0">
            <a:solidFill>
              <a:sysClr val="window" lastClr="FFFFFF"/>
            </a:solidFill>
            <a:effectLst/>
            <a:latin typeface="Calibri"/>
            <a:ea typeface="+mn-ea"/>
            <a:cs typeface="Arial"/>
          </a:endParaRPr>
        </a:p>
      </dgm:t>
    </dgm:pt>
    <dgm:pt modelId="{3A56F867-2482-46FC-AF10-C03CB91E53C1}" type="parTrans" cxnId="{BD91A065-3D42-4458-989B-7348A6DE8EAA}">
      <dgm:prSet/>
      <dgm:spPr/>
      <dgm:t>
        <a:bodyPr/>
        <a:lstStyle/>
        <a:p>
          <a:pPr rtl="1"/>
          <a:endParaRPr lang="he-IL" sz="1500" b="1">
            <a:effectLst/>
          </a:endParaRPr>
        </a:p>
      </dgm:t>
    </dgm:pt>
    <dgm:pt modelId="{356C0371-1A5A-4EC1-8B96-2488AC783EF7}" type="sibTrans" cxnId="{BD91A065-3D42-4458-989B-7348A6DE8EAA}">
      <dgm:prSet/>
      <dgm:spPr/>
      <dgm:t>
        <a:bodyPr/>
        <a:lstStyle/>
        <a:p>
          <a:pPr rtl="1"/>
          <a:endParaRPr lang="he-IL" sz="1500" b="1">
            <a:effectLst/>
          </a:endParaRPr>
        </a:p>
      </dgm:t>
    </dgm:pt>
    <dgm:pt modelId="{05AE7B54-FE30-4E28-87F6-0EF16071FBBD}">
      <dgm:prSet phldrT="[טקסט]" custT="1"/>
      <dgm:spPr>
        <a:xfrm>
          <a:off x="2180443" y="301123"/>
          <a:ext cx="914692" cy="275657"/>
        </a:xfr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dgm:spPr>
      <dgm:t>
        <a:bodyPr/>
        <a:lstStyle/>
        <a:p>
          <a:pPr rtl="1"/>
          <a:r>
            <a:rPr lang="he-IL" sz="1500" b="1" dirty="0" smtClean="0">
              <a:solidFill>
                <a:sysClr val="window" lastClr="FFFFFF"/>
              </a:solidFill>
              <a:effectLst/>
              <a:latin typeface="Calibri"/>
              <a:ea typeface="+mn-ea"/>
              <a:cs typeface="Arial"/>
            </a:rPr>
            <a:t>פריטים שנוספו </a:t>
          </a:r>
          <a:endParaRPr lang="he-IL" sz="1500" b="1" dirty="0">
            <a:solidFill>
              <a:sysClr val="window" lastClr="FFFFFF"/>
            </a:solidFill>
            <a:effectLst/>
            <a:latin typeface="Calibri"/>
            <a:ea typeface="+mn-ea"/>
            <a:cs typeface="Arial"/>
          </a:endParaRPr>
        </a:p>
      </dgm:t>
    </dgm:pt>
    <dgm:pt modelId="{0C09FFD0-6606-4F87-B3B2-653A11D47DCE}" type="parTrans" cxnId="{532DBC76-FEAC-44B7-90B1-50997300C7A9}">
      <dgm:prSet/>
      <dgm:spPr/>
      <dgm:t>
        <a:bodyPr/>
        <a:lstStyle/>
        <a:p>
          <a:pPr rtl="1"/>
          <a:endParaRPr lang="he-IL" sz="1500" b="1">
            <a:effectLst/>
          </a:endParaRPr>
        </a:p>
      </dgm:t>
    </dgm:pt>
    <dgm:pt modelId="{813F4B38-AFFA-4E10-B1AD-55A64E75026A}" type="sibTrans" cxnId="{532DBC76-FEAC-44B7-90B1-50997300C7A9}">
      <dgm:prSet/>
      <dgm:spPr/>
      <dgm:t>
        <a:bodyPr/>
        <a:lstStyle/>
        <a:p>
          <a:pPr rtl="1"/>
          <a:endParaRPr lang="he-IL" sz="1500" b="1">
            <a:effectLst/>
          </a:endParaRPr>
        </a:p>
      </dgm:t>
    </dgm:pt>
    <dgm:pt modelId="{63242844-4AEA-4A0B-A4C2-0070F9256CCA}">
      <dgm:prSet custT="1"/>
      <dgm:spPr>
        <a:xfrm>
          <a:off x="3269271" y="301123"/>
          <a:ext cx="914692" cy="275657"/>
        </a:xfr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dgm:spPr>
      <dgm:t>
        <a:bodyPr/>
        <a:lstStyle/>
        <a:p>
          <a:pPr rtl="1"/>
          <a:r>
            <a:rPr lang="he-IL" sz="1500" b="1" dirty="0" smtClean="0">
              <a:solidFill>
                <a:sysClr val="window" lastClr="FFFFFF"/>
              </a:solidFill>
              <a:effectLst/>
              <a:latin typeface="Calibri"/>
              <a:ea typeface="+mn-ea"/>
              <a:cs typeface="Arial"/>
            </a:rPr>
            <a:t>פריטים שפוצלו </a:t>
          </a:r>
          <a:endParaRPr lang="he-IL" sz="1500" b="1" dirty="0">
            <a:solidFill>
              <a:sysClr val="window" lastClr="FFFFFF"/>
            </a:solidFill>
            <a:effectLst/>
            <a:latin typeface="Calibri"/>
            <a:ea typeface="+mn-ea"/>
            <a:cs typeface="Arial"/>
          </a:endParaRPr>
        </a:p>
      </dgm:t>
    </dgm:pt>
    <dgm:pt modelId="{A3F94E4D-7DE5-489E-8DB8-95BFC3FDB688}" type="parTrans" cxnId="{A60F0B90-D05B-4693-8238-3B10271A1559}">
      <dgm:prSet/>
      <dgm:spPr/>
      <dgm:t>
        <a:bodyPr/>
        <a:lstStyle/>
        <a:p>
          <a:pPr rtl="1"/>
          <a:endParaRPr lang="he-IL" sz="1500" b="1">
            <a:effectLst/>
          </a:endParaRPr>
        </a:p>
      </dgm:t>
    </dgm:pt>
    <dgm:pt modelId="{BAEA758E-F626-40A3-9905-63FF66555CD1}" type="sibTrans" cxnId="{A60F0B90-D05B-4693-8238-3B10271A1559}">
      <dgm:prSet/>
      <dgm:spPr/>
      <dgm:t>
        <a:bodyPr/>
        <a:lstStyle/>
        <a:p>
          <a:pPr rtl="1"/>
          <a:endParaRPr lang="he-IL" sz="1500" b="1">
            <a:effectLst/>
          </a:endParaRPr>
        </a:p>
      </dgm:t>
    </dgm:pt>
    <dgm:pt modelId="{93BEE353-7BD5-43B5-BA58-BA301978DA90}">
      <dgm:prSet custT="1"/>
      <dgm:spPr>
        <a:xfrm>
          <a:off x="4358099" y="301123"/>
          <a:ext cx="914692" cy="275657"/>
        </a:xfr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dgm:spPr>
      <dgm:t>
        <a:bodyPr/>
        <a:lstStyle/>
        <a:p>
          <a:pPr rtl="1"/>
          <a:r>
            <a:rPr lang="he-IL" sz="1500" b="1" dirty="0" smtClean="0">
              <a:solidFill>
                <a:sysClr val="window" lastClr="FFFFFF"/>
              </a:solidFill>
              <a:effectLst/>
              <a:latin typeface="Calibri"/>
              <a:ea typeface="+mn-ea"/>
              <a:cs typeface="Arial"/>
            </a:rPr>
            <a:t>מסלול ירוק</a:t>
          </a:r>
          <a:endParaRPr lang="he-IL" sz="1500" b="1" dirty="0">
            <a:solidFill>
              <a:sysClr val="window" lastClr="FFFFFF"/>
            </a:solidFill>
            <a:effectLst/>
            <a:latin typeface="Calibri"/>
            <a:ea typeface="+mn-ea"/>
            <a:cs typeface="Arial"/>
          </a:endParaRPr>
        </a:p>
      </dgm:t>
    </dgm:pt>
    <dgm:pt modelId="{C64167CA-0794-4EF1-A284-A39538460140}" type="parTrans" cxnId="{614BE232-9C36-4612-A20A-BA689FDE677D}">
      <dgm:prSet/>
      <dgm:spPr/>
      <dgm:t>
        <a:bodyPr/>
        <a:lstStyle/>
        <a:p>
          <a:pPr rtl="1"/>
          <a:endParaRPr lang="he-IL" sz="1500" b="1">
            <a:effectLst/>
          </a:endParaRPr>
        </a:p>
      </dgm:t>
    </dgm:pt>
    <dgm:pt modelId="{82F0C107-D41C-40E5-BCFD-8D443F732C12}" type="sibTrans" cxnId="{614BE232-9C36-4612-A20A-BA689FDE677D}">
      <dgm:prSet/>
      <dgm:spPr/>
      <dgm:t>
        <a:bodyPr/>
        <a:lstStyle/>
        <a:p>
          <a:pPr rtl="1"/>
          <a:endParaRPr lang="he-IL" sz="1500" b="1">
            <a:effectLst/>
          </a:endParaRPr>
        </a:p>
      </dgm:t>
    </dgm:pt>
    <dgm:pt modelId="{779D0E7A-3F8C-4686-85B0-ADDCC09A0420}">
      <dgm:prSet custT="1"/>
      <dgm:spPr>
        <a:xfrm>
          <a:off x="30034" y="1334181"/>
          <a:ext cx="865939" cy="1436958"/>
        </a:xfrm>
        <a:noFill/>
        <a:ln>
          <a:noFill/>
        </a:ln>
        <a:effectLst/>
      </dgm:spPr>
      <dgm:t>
        <a:bodyPr/>
        <a:lstStyle/>
        <a:p>
          <a:pPr algn="ctr" rtl="1"/>
          <a:r>
            <a:rPr lang="he-IL" sz="1500" b="1" dirty="0" smtClean="0">
              <a:solidFill>
                <a:sysClr val="windowText" lastClr="000000">
                  <a:hueOff val="0"/>
                  <a:satOff val="0"/>
                  <a:lumOff val="0"/>
                  <a:alphaOff val="0"/>
                </a:sysClr>
              </a:solidFill>
              <a:latin typeface="Calibri"/>
              <a:ea typeface="+mn-ea"/>
              <a:cs typeface="Arial"/>
            </a:rPr>
            <a:t>הוצאו</a:t>
          </a:r>
          <a:r>
            <a:rPr lang="he-IL" sz="1500" dirty="0" smtClean="0">
              <a:solidFill>
                <a:sysClr val="windowText" lastClr="000000">
                  <a:hueOff val="0"/>
                  <a:satOff val="0"/>
                  <a:lumOff val="0"/>
                  <a:alphaOff val="0"/>
                </a:sysClr>
              </a:solidFill>
              <a:latin typeface="Calibri"/>
              <a:ea typeface="+mn-ea"/>
              <a:cs typeface="Arial"/>
            </a:rPr>
            <a:t> סוגי עסקים שבעבר היו טעוני רישוי</a:t>
          </a: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endParaRPr lang="he-IL" sz="1500" dirty="0" smtClean="0">
            <a:solidFill>
              <a:sysClr val="windowText" lastClr="000000">
                <a:hueOff val="0"/>
                <a:satOff val="0"/>
                <a:lumOff val="0"/>
                <a:alphaOff val="0"/>
              </a:sysClr>
            </a:solidFill>
            <a:latin typeface="Calibri"/>
            <a:ea typeface="+mn-ea"/>
            <a:cs typeface="Arial"/>
          </a:endParaRPr>
        </a:p>
        <a:p>
          <a:pPr algn="ctr" rtl="1"/>
          <a: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a:t>
          </a:r>
          <a:endParaRPr lang="he-IL" sz="1500" dirty="0">
            <a:solidFill>
              <a:sysClr val="windowText" lastClr="000000">
                <a:hueOff val="0"/>
                <a:satOff val="0"/>
                <a:lumOff val="0"/>
                <a:alphaOff val="0"/>
              </a:sysClr>
            </a:solidFill>
            <a:latin typeface="Calibri"/>
            <a:ea typeface="+mn-ea"/>
            <a:cs typeface="Arial"/>
          </a:endParaRPr>
        </a:p>
      </dgm:t>
    </dgm:pt>
    <dgm:pt modelId="{C485299B-EC89-416E-BD69-AFC479FF632E}" type="parTrans" cxnId="{C0D8D349-BBA8-42CF-BF29-5BD7C0B1B28D}">
      <dgm:prSet/>
      <dgm:spPr/>
      <dgm:t>
        <a:bodyPr/>
        <a:lstStyle/>
        <a:p>
          <a:pPr rtl="1"/>
          <a:endParaRPr lang="he-IL" sz="1500"/>
        </a:p>
      </dgm:t>
    </dgm:pt>
    <dgm:pt modelId="{46705170-7E0B-4C9A-A1C6-8387235A7508}" type="sibTrans" cxnId="{C0D8D349-BBA8-42CF-BF29-5BD7C0B1B28D}">
      <dgm:prSet/>
      <dgm:spPr/>
      <dgm:t>
        <a:bodyPr/>
        <a:lstStyle/>
        <a:p>
          <a:pPr rtl="1"/>
          <a:endParaRPr lang="he-IL" sz="1500"/>
        </a:p>
      </dgm:t>
    </dgm:pt>
    <dgm:pt modelId="{554A71AD-04B3-4BF1-BD23-0A1B48FDA687}">
      <dgm:prSet custT="1"/>
      <dgm:spPr>
        <a:xfrm>
          <a:off x="1118862" y="1334181"/>
          <a:ext cx="865939" cy="1436958"/>
        </a:xfrm>
        <a:noFill/>
        <a:ln>
          <a:noFill/>
        </a:ln>
        <a:effectLst/>
      </dgm:spPr>
      <dgm:t>
        <a:bodyPr/>
        <a:lstStyle/>
        <a:p>
          <a:pPr rtl="1"/>
          <a:r>
            <a:rPr lang="he-IL" sz="1500" b="1" dirty="0" smtClean="0">
              <a:solidFill>
                <a:sysClr val="windowText" lastClr="000000">
                  <a:hueOff val="0"/>
                  <a:satOff val="0"/>
                  <a:lumOff val="0"/>
                  <a:alphaOff val="0"/>
                </a:sysClr>
              </a:solidFill>
              <a:latin typeface="Calibri"/>
              <a:ea typeface="+mn-ea"/>
              <a:cs typeface="Arial"/>
            </a:rPr>
            <a:t>אוחדו</a:t>
          </a:r>
          <a:r>
            <a:rPr lang="he-IL" sz="1500" dirty="0" smtClean="0">
              <a:solidFill>
                <a:sysClr val="windowText" lastClr="000000">
                  <a:hueOff val="0"/>
                  <a:satOff val="0"/>
                  <a:lumOff val="0"/>
                  <a:alphaOff val="0"/>
                </a:sysClr>
              </a:solidFill>
              <a:latin typeface="Calibri"/>
              <a:ea typeface="+mn-ea"/>
              <a:cs typeface="Arial"/>
            </a:rPr>
            <a:t> סוגי עסקים לפרט רישוי אחד</a:t>
          </a: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he-IL" sz="1500" dirty="0" smtClean="0">
              <a:solidFill>
                <a:sysClr val="windowText" lastClr="000000">
                  <a:hueOff val="0"/>
                  <a:satOff val="0"/>
                  <a:lumOff val="0"/>
                  <a:alphaOff val="0"/>
                </a:sysClr>
              </a:solidFill>
              <a:latin typeface="Calibri"/>
              <a:ea typeface="+mn-ea"/>
              <a:cs typeface="Arial"/>
            </a:rPr>
            <a:t> </a:t>
          </a:r>
        </a:p>
        <a:p>
          <a:pPr rtl="1"/>
          <a: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a:t>
          </a:r>
          <a:endParaRPr lang="he-IL" sz="1500" b="1" u="sng"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gm:t>
    </dgm:pt>
    <dgm:pt modelId="{D6DA48D5-4A84-4F11-8C49-9A5EA9F8BC97}" type="parTrans" cxnId="{3DF2AAD0-ED85-40B6-B14E-8031DFA20105}">
      <dgm:prSet/>
      <dgm:spPr/>
      <dgm:t>
        <a:bodyPr/>
        <a:lstStyle/>
        <a:p>
          <a:pPr rtl="1"/>
          <a:endParaRPr lang="he-IL" sz="1500"/>
        </a:p>
      </dgm:t>
    </dgm:pt>
    <dgm:pt modelId="{4A526470-A01F-4BE1-BB7C-9DA71FC62EF2}" type="sibTrans" cxnId="{3DF2AAD0-ED85-40B6-B14E-8031DFA20105}">
      <dgm:prSet/>
      <dgm:spPr/>
      <dgm:t>
        <a:bodyPr/>
        <a:lstStyle/>
        <a:p>
          <a:pPr rtl="1"/>
          <a:endParaRPr lang="he-IL" sz="1500"/>
        </a:p>
      </dgm:t>
    </dgm:pt>
    <dgm:pt modelId="{CFA85028-96F6-418A-89FD-E7C6A1301A61}">
      <dgm:prSet custT="1"/>
      <dgm:spPr>
        <a:xfrm>
          <a:off x="2342829" y="1334181"/>
          <a:ext cx="865939" cy="1436958"/>
        </a:xfrm>
        <a:noFill/>
        <a:ln>
          <a:noFill/>
        </a:ln>
        <a:effectLst/>
      </dgm:spPr>
      <dgm:t>
        <a:bodyPr/>
        <a:lstStyle/>
        <a:p>
          <a:pPr rtl="1"/>
          <a:r>
            <a:rPr lang="he-IL" sz="1500" b="1" dirty="0" smtClean="0">
              <a:solidFill>
                <a:sysClr val="windowText" lastClr="000000">
                  <a:hueOff val="0"/>
                  <a:satOff val="0"/>
                  <a:lumOff val="0"/>
                  <a:alphaOff val="0"/>
                </a:sysClr>
              </a:solidFill>
              <a:latin typeface="Calibri"/>
              <a:ea typeface="+mn-ea"/>
              <a:cs typeface="Arial"/>
            </a:rPr>
            <a:t>נוספו </a:t>
          </a:r>
          <a:r>
            <a:rPr lang="he-IL" sz="1500" dirty="0" smtClean="0">
              <a:solidFill>
                <a:sysClr val="windowText" lastClr="000000">
                  <a:hueOff val="0"/>
                  <a:satOff val="0"/>
                  <a:lumOff val="0"/>
                  <a:alphaOff val="0"/>
                </a:sysClr>
              </a:solidFill>
              <a:latin typeface="Calibri"/>
              <a:ea typeface="+mn-ea"/>
              <a:cs typeface="Arial"/>
            </a:rPr>
            <a:t>סוגי עסקים טעוני רישוי</a:t>
          </a: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he-IL" sz="1500" dirty="0" smtClean="0">
              <a:solidFill>
                <a:sysClr val="windowText" lastClr="000000">
                  <a:hueOff val="0"/>
                  <a:satOff val="0"/>
                  <a:lumOff val="0"/>
                  <a:alphaOff val="0"/>
                </a:sysClr>
              </a:solidFill>
              <a:latin typeface="Calibri"/>
              <a:ea typeface="+mn-ea"/>
              <a:cs typeface="Arial"/>
            </a:rPr>
            <a:t>בצו החדש</a:t>
          </a:r>
          <a:r>
            <a:rPr lang="en-US" sz="1500" dirty="0" smtClean="0">
              <a:solidFill>
                <a:sysClr val="windowText" lastClr="000000">
                  <a:hueOff val="0"/>
                  <a:satOff val="0"/>
                  <a:lumOff val="0"/>
                  <a:alphaOff val="0"/>
                </a:sysClr>
              </a:solidFill>
              <a:latin typeface="Calibri"/>
              <a:ea typeface="+mn-ea"/>
              <a:cs typeface="Arial"/>
            </a:rPr>
            <a:t/>
          </a:r>
          <a:br>
            <a:rPr lang="en-US" sz="1500" dirty="0" smtClean="0">
              <a:solidFill>
                <a:sysClr val="windowText" lastClr="000000">
                  <a:hueOff val="0"/>
                  <a:satOff val="0"/>
                  <a:lumOff val="0"/>
                  <a:alphaOff val="0"/>
                </a:sysClr>
              </a:solidFill>
              <a:latin typeface="Calibri"/>
              <a:ea typeface="+mn-ea"/>
              <a:cs typeface="Arial"/>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endParaRPr lang="he-IL" sz="1500" dirty="0" smtClean="0">
            <a:solidFill>
              <a:sysClr val="windowText" lastClr="000000">
                <a:hueOff val="0"/>
                <a:satOff val="0"/>
                <a:lumOff val="0"/>
                <a:alphaOff val="0"/>
              </a:sysClr>
            </a:solidFill>
            <a:latin typeface="Calibri"/>
            <a:ea typeface="+mn-ea"/>
            <a:cs typeface="Arial"/>
          </a:endParaRPr>
        </a:p>
        <a:p>
          <a:pPr rtl="1"/>
          <a: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a:t>
          </a:r>
          <a:endParaRPr lang="he-IL" sz="1500" b="1" u="sng"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gm:t>
    </dgm:pt>
    <dgm:pt modelId="{A55A6DF0-C0AE-4554-9012-02B2E8CEA957}" type="parTrans" cxnId="{D959CB72-A0B7-4F02-9302-FCBA67EDE590}">
      <dgm:prSet/>
      <dgm:spPr/>
      <dgm:t>
        <a:bodyPr/>
        <a:lstStyle/>
        <a:p>
          <a:pPr rtl="1"/>
          <a:endParaRPr lang="he-IL" sz="1500"/>
        </a:p>
      </dgm:t>
    </dgm:pt>
    <dgm:pt modelId="{9AECA9BC-0227-4EA8-B79B-C52E278BE78F}" type="sibTrans" cxnId="{D959CB72-A0B7-4F02-9302-FCBA67EDE590}">
      <dgm:prSet/>
      <dgm:spPr/>
      <dgm:t>
        <a:bodyPr/>
        <a:lstStyle/>
        <a:p>
          <a:pPr rtl="1"/>
          <a:endParaRPr lang="he-IL" sz="1500"/>
        </a:p>
      </dgm:t>
    </dgm:pt>
    <dgm:pt modelId="{31714DBA-0038-4246-B30D-FFA0BB12F4A3}">
      <dgm:prSet custT="1"/>
      <dgm:spPr>
        <a:xfrm>
          <a:off x="3296518" y="1334181"/>
          <a:ext cx="865939" cy="1436958"/>
        </a:xfrm>
        <a:noFill/>
        <a:ln>
          <a:noFill/>
        </a:ln>
        <a:effectLst/>
      </dgm:spPr>
      <dgm:t>
        <a:bodyPr/>
        <a:lstStyle/>
        <a:p>
          <a:pPr rtl="1"/>
          <a:r>
            <a:rPr lang="he-IL" sz="1500" b="1" dirty="0" smtClean="0">
              <a:solidFill>
                <a:sysClr val="windowText" lastClr="000000">
                  <a:hueOff val="0"/>
                  <a:satOff val="0"/>
                  <a:lumOff val="0"/>
                  <a:alphaOff val="0"/>
                </a:sysClr>
              </a:solidFill>
              <a:latin typeface="Calibri"/>
              <a:ea typeface="+mn-ea"/>
              <a:cs typeface="Arial"/>
            </a:rPr>
            <a:t>פוצלו </a:t>
          </a:r>
          <a:r>
            <a:rPr lang="he-IL" sz="1500" dirty="0" smtClean="0">
              <a:solidFill>
                <a:sysClr val="windowText" lastClr="000000">
                  <a:hueOff val="0"/>
                  <a:satOff val="0"/>
                  <a:lumOff val="0"/>
                  <a:alphaOff val="0"/>
                </a:sysClr>
              </a:solidFill>
              <a:latin typeface="Calibri"/>
              <a:ea typeface="+mn-ea"/>
              <a:cs typeface="Arial"/>
            </a:rPr>
            <a:t>פרטים למספר פרטים </a:t>
          </a:r>
          <a:r>
            <a:rPr lang="he-IL" sz="1200" dirty="0" smtClean="0">
              <a:solidFill>
                <a:sysClr val="windowText" lastClr="000000">
                  <a:hueOff val="0"/>
                  <a:satOff val="0"/>
                  <a:lumOff val="0"/>
                  <a:alphaOff val="0"/>
                </a:sysClr>
              </a:solidFill>
              <a:latin typeface="Calibri"/>
              <a:ea typeface="+mn-ea"/>
              <a:cs typeface="Arial"/>
            </a:rPr>
            <a:t>(</a:t>
          </a:r>
          <a:r>
            <a:rPr lang="he-IL" sz="1200" b="1" dirty="0" smtClean="0">
              <a:solidFill>
                <a:sysClr val="windowText" lastClr="000000">
                  <a:hueOff val="0"/>
                  <a:satOff val="0"/>
                  <a:lumOff val="0"/>
                  <a:alphaOff val="0"/>
                </a:sysClr>
              </a:solidFill>
              <a:latin typeface="Calibri"/>
              <a:ea typeface="+mn-ea"/>
              <a:cs typeface="Arial"/>
            </a:rPr>
            <a:t>טור ב'</a:t>
          </a:r>
          <a:r>
            <a:rPr lang="he-IL" sz="1200" dirty="0" smtClean="0">
              <a:solidFill>
                <a:sysClr val="windowText" lastClr="000000">
                  <a:hueOff val="0"/>
                  <a:satOff val="0"/>
                  <a:lumOff val="0"/>
                  <a:alphaOff val="0"/>
                </a:sysClr>
              </a:solidFill>
              <a:latin typeface="Calibri"/>
              <a:ea typeface="+mn-ea"/>
              <a:cs typeface="Arial"/>
            </a:rPr>
            <a:t> בתוספת לצו) </a:t>
          </a:r>
          <a:r>
            <a:rPr lang="en-US" sz="1500" dirty="0" smtClean="0">
              <a:solidFill>
                <a:sysClr val="windowText" lastClr="000000">
                  <a:hueOff val="0"/>
                  <a:satOff val="0"/>
                  <a:lumOff val="0"/>
                  <a:alphaOff val="0"/>
                </a:sysClr>
              </a:solidFill>
              <a:latin typeface="Calibri"/>
              <a:ea typeface="+mn-ea"/>
              <a:cs typeface="Arial"/>
            </a:rPr>
            <a:t/>
          </a:r>
          <a:br>
            <a:rPr lang="en-US" sz="1500" dirty="0" smtClean="0">
              <a:solidFill>
                <a:sysClr val="windowText" lastClr="000000">
                  <a:hueOff val="0"/>
                  <a:satOff val="0"/>
                  <a:lumOff val="0"/>
                  <a:alphaOff val="0"/>
                </a:sysClr>
              </a:solidFill>
              <a:latin typeface="Calibri"/>
              <a:ea typeface="+mn-ea"/>
              <a:cs typeface="Arial"/>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endParaRPr lang="he-IL" sz="1500" dirty="0" smtClean="0">
            <a:solidFill>
              <a:sysClr val="windowText" lastClr="000000">
                <a:hueOff val="0"/>
                <a:satOff val="0"/>
                <a:lumOff val="0"/>
                <a:alphaOff val="0"/>
              </a:sysClr>
            </a:solidFill>
            <a:latin typeface="Calibri"/>
            <a:ea typeface="+mn-ea"/>
            <a:cs typeface="Arial"/>
          </a:endParaRPr>
        </a:p>
        <a:p>
          <a:pPr rtl="1"/>
          <a:r>
            <a:rPr lang="he-IL"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a:t>
          </a:r>
          <a:endParaRPr lang="he-IL" sz="1500" b="1" u="sng"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gm:t>
    </dgm:pt>
    <dgm:pt modelId="{19E6E04D-9670-48FC-A6E0-3D61D8B50FC3}" type="parTrans" cxnId="{4CD181BA-2F51-4F84-80EE-977B62568821}">
      <dgm:prSet/>
      <dgm:spPr/>
      <dgm:t>
        <a:bodyPr/>
        <a:lstStyle/>
        <a:p>
          <a:pPr rtl="1"/>
          <a:endParaRPr lang="he-IL" sz="1500"/>
        </a:p>
      </dgm:t>
    </dgm:pt>
    <dgm:pt modelId="{11D4ED9B-B74C-4AFE-A091-EC5297652CAF}" type="sibTrans" cxnId="{4CD181BA-2F51-4F84-80EE-977B62568821}">
      <dgm:prSet/>
      <dgm:spPr/>
      <dgm:t>
        <a:bodyPr/>
        <a:lstStyle/>
        <a:p>
          <a:pPr rtl="1"/>
          <a:endParaRPr lang="he-IL" sz="1500"/>
        </a:p>
      </dgm:t>
    </dgm:pt>
    <dgm:pt modelId="{CBA22130-F1B7-4B8C-B68E-63C986AE0BAA}">
      <dgm:prSet custT="1"/>
      <dgm:spPr>
        <a:xfrm>
          <a:off x="4385346" y="1334181"/>
          <a:ext cx="865939" cy="1436958"/>
        </a:xfrm>
        <a:noFill/>
        <a:ln>
          <a:noFill/>
        </a:ln>
        <a:effectLst/>
      </dgm:spPr>
      <dgm:t>
        <a:bodyPr/>
        <a:lstStyle/>
        <a:p>
          <a:pPr rtl="1"/>
          <a:r>
            <a:rPr lang="he-IL" sz="1500" dirty="0" smtClean="0">
              <a:solidFill>
                <a:sysClr val="windowText" lastClr="000000">
                  <a:hueOff val="0"/>
                  <a:satOff val="0"/>
                  <a:lumOff val="0"/>
                  <a:alphaOff val="0"/>
                </a:sysClr>
              </a:solidFill>
              <a:latin typeface="Calibri"/>
              <a:ea typeface="+mn-ea"/>
              <a:cs typeface="Arial"/>
            </a:rPr>
            <a:t>מאפשר כניסת עסק </a:t>
          </a:r>
          <a:r>
            <a:rPr lang="en-US" sz="1500" dirty="0" smtClean="0">
              <a:solidFill>
                <a:sysClr val="windowText" lastClr="000000">
                  <a:hueOff val="0"/>
                  <a:satOff val="0"/>
                  <a:lumOff val="0"/>
                  <a:alphaOff val="0"/>
                </a:sysClr>
              </a:solidFill>
              <a:latin typeface="Calibri"/>
              <a:ea typeface="+mn-ea"/>
              <a:cs typeface="Arial"/>
            </a:rPr>
            <a:t/>
          </a:r>
          <a:br>
            <a:rPr lang="en-US" sz="1500" dirty="0" smtClean="0">
              <a:solidFill>
                <a:sysClr val="windowText" lastClr="000000">
                  <a:hueOff val="0"/>
                  <a:satOff val="0"/>
                  <a:lumOff val="0"/>
                  <a:alphaOff val="0"/>
                </a:sysClr>
              </a:solidFill>
              <a:latin typeface="Calibri"/>
              <a:ea typeface="+mn-ea"/>
              <a:cs typeface="Arial"/>
            </a:rPr>
          </a:br>
          <a:r>
            <a:rPr lang="he-IL" sz="1500" dirty="0" smtClean="0">
              <a:solidFill>
                <a:sysClr val="windowText" lastClr="000000">
                  <a:hueOff val="0"/>
                  <a:satOff val="0"/>
                  <a:lumOff val="0"/>
                  <a:alphaOff val="0"/>
                </a:sysClr>
              </a:solidFill>
              <a:latin typeface="Calibri"/>
              <a:ea typeface="+mn-ea"/>
              <a:cs typeface="Arial"/>
            </a:rPr>
            <a:t>ל"מסלול ירוק </a:t>
          </a:r>
          <a:r>
            <a:rPr lang="en-US" sz="1500" dirty="0" smtClean="0">
              <a:solidFill>
                <a:sysClr val="windowText" lastClr="000000">
                  <a:hueOff val="0"/>
                  <a:satOff val="0"/>
                  <a:lumOff val="0"/>
                  <a:alphaOff val="0"/>
                </a:sysClr>
              </a:solidFill>
              <a:latin typeface="Calibri"/>
              <a:ea typeface="+mn-ea"/>
              <a:cs typeface="Arial"/>
            </a:rPr>
            <a:t>"</a:t>
          </a: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en-US" sz="1500" dirty="0" smtClean="0">
              <a:solidFill>
                <a:sysClr val="windowText" lastClr="000000">
                  <a:hueOff val="0"/>
                  <a:satOff val="0"/>
                  <a:lumOff val="0"/>
                  <a:alphaOff val="0"/>
                </a:sysClr>
              </a:solidFill>
              <a:latin typeface="Calibri"/>
              <a:ea typeface="+mn-ea"/>
              <a:cs typeface="+mn-cs"/>
            </a:rPr>
            <a:t/>
          </a:r>
          <a:br>
            <a:rPr lang="en-US" sz="1500" dirty="0" smtClean="0">
              <a:solidFill>
                <a:sysClr val="windowText" lastClr="000000">
                  <a:hueOff val="0"/>
                  <a:satOff val="0"/>
                  <a:lumOff val="0"/>
                  <a:alphaOff val="0"/>
                </a:sysClr>
              </a:solidFill>
              <a:latin typeface="Calibri"/>
              <a:ea typeface="+mn-ea"/>
              <a:cs typeface="+mn-cs"/>
            </a:rPr>
          </a:br>
          <a:r>
            <a:rPr lang="he-IL" sz="1200" b="1" dirty="0" smtClean="0">
              <a:solidFill>
                <a:sysClr val="windowText" lastClr="000000">
                  <a:hueOff val="0"/>
                  <a:satOff val="0"/>
                  <a:lumOff val="0"/>
                  <a:alphaOff val="0"/>
                </a:sysClr>
              </a:solidFill>
              <a:latin typeface="Calibri"/>
              <a:ea typeface="+mn-ea"/>
              <a:cs typeface="Arial"/>
            </a:rPr>
            <a:t>לא </a:t>
          </a:r>
          <a:r>
            <a:rPr lang="he-IL" sz="12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ב31.12.13 </a:t>
          </a:r>
          <a:r>
            <a:rPr lang="en-US" sz="12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2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en-US" sz="12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2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יכנס לתוקף </a:t>
          </a:r>
          <a: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200" b="0" u="sng"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ל</a:t>
          </a:r>
          <a:r>
            <a:rPr lang="he-IL" sz="1200" b="0" dirty="0" smtClean="0">
              <a:solidFill>
                <a:sysClr val="windowText" lastClr="000000">
                  <a:hueOff val="0"/>
                  <a:satOff val="0"/>
                  <a:lumOff val="0"/>
                  <a:alphaOff val="0"/>
                </a:sysClr>
              </a:solidFill>
              <a:latin typeface="Calibri"/>
              <a:ea typeface="+mn-ea"/>
              <a:cs typeface="Arial"/>
            </a:rPr>
            <a:t>סוגי </a:t>
          </a:r>
          <a:r>
            <a:rPr lang="he-IL" sz="1200" b="0" dirty="0">
              <a:solidFill>
                <a:sysClr val="windowText" lastClr="000000">
                  <a:hueOff val="0"/>
                  <a:satOff val="0"/>
                  <a:lumOff val="0"/>
                  <a:alphaOff val="0"/>
                </a:sysClr>
              </a:solidFill>
              <a:latin typeface="Calibri"/>
              <a:ea typeface="+mn-ea"/>
              <a:cs typeface="Arial"/>
            </a:rPr>
            <a:t>עסקים שיפורסם </a:t>
          </a:r>
          <a:r>
            <a:rPr lang="he-IL" sz="1200" dirty="0">
              <a:solidFill>
                <a:sysClr val="windowText" lastClr="000000">
                  <a:hueOff val="0"/>
                  <a:satOff val="0"/>
                  <a:lumOff val="0"/>
                  <a:alphaOff val="0"/>
                </a:sysClr>
              </a:solidFill>
              <a:latin typeface="Calibri"/>
              <a:ea typeface="+mn-ea"/>
              <a:cs typeface="Arial"/>
            </a:rPr>
            <a:t>להם מפרט אחיד עד</a:t>
          </a:r>
          <a:r>
            <a:rPr lang="en-US" sz="1200" dirty="0">
              <a:solidFill>
                <a:sysClr val="windowText" lastClr="000000">
                  <a:hueOff val="0"/>
                  <a:satOff val="0"/>
                  <a:lumOff val="0"/>
                  <a:alphaOff val="0"/>
                </a:sysClr>
              </a:solidFill>
              <a:latin typeface="Calibri"/>
              <a:ea typeface="+mn-ea"/>
              <a:cs typeface="+mn-cs"/>
            </a:rPr>
            <a:t/>
          </a:r>
          <a:br>
            <a:rPr lang="en-US" sz="1200" dirty="0">
              <a:solidFill>
                <a:sysClr val="windowText" lastClr="000000">
                  <a:hueOff val="0"/>
                  <a:satOff val="0"/>
                  <a:lumOff val="0"/>
                  <a:alphaOff val="0"/>
                </a:sysClr>
              </a:solidFill>
              <a:latin typeface="Calibri"/>
              <a:ea typeface="+mn-ea"/>
              <a:cs typeface="+mn-cs"/>
            </a:rPr>
          </a:br>
          <a:r>
            <a:rPr lang="he-IL" sz="1200" dirty="0">
              <a:solidFill>
                <a:sysClr val="windowText" lastClr="000000">
                  <a:hueOff val="0"/>
                  <a:satOff val="0"/>
                  <a:lumOff val="0"/>
                  <a:alphaOff val="0"/>
                </a:sysClr>
              </a:solidFill>
              <a:latin typeface="Calibri"/>
              <a:ea typeface="+mn-ea"/>
              <a:cs typeface="Arial"/>
            </a:rPr>
            <a:t> 31.12.14.</a:t>
          </a:r>
        </a:p>
      </dgm:t>
    </dgm:pt>
    <dgm:pt modelId="{E6559D43-158E-4DA8-9D6E-4A0901D5193D}" type="parTrans" cxnId="{EE8CC7CF-0544-43EC-87B3-A1A5D2A91410}">
      <dgm:prSet/>
      <dgm:spPr/>
      <dgm:t>
        <a:bodyPr/>
        <a:lstStyle/>
        <a:p>
          <a:pPr rtl="1"/>
          <a:endParaRPr lang="he-IL" sz="1500"/>
        </a:p>
      </dgm:t>
    </dgm:pt>
    <dgm:pt modelId="{D51384DC-E4E7-4D12-8016-358650E6AF44}" type="sibTrans" cxnId="{EE8CC7CF-0544-43EC-87B3-A1A5D2A91410}">
      <dgm:prSet/>
      <dgm:spPr/>
      <dgm:t>
        <a:bodyPr/>
        <a:lstStyle/>
        <a:p>
          <a:pPr rtl="1"/>
          <a:endParaRPr lang="he-IL" sz="1500"/>
        </a:p>
      </dgm:t>
    </dgm:pt>
    <dgm:pt modelId="{1FAA9B5F-8B00-4C67-B88D-7A60535EE79B}" type="pres">
      <dgm:prSet presAssocID="{D4F42E50-D789-4111-ABA7-D5F4C3E49AA1}" presName="Name0" presStyleCnt="0">
        <dgm:presLayoutVars>
          <dgm:dir val="rev"/>
        </dgm:presLayoutVars>
      </dgm:prSet>
      <dgm:spPr/>
      <dgm:t>
        <a:bodyPr/>
        <a:lstStyle/>
        <a:p>
          <a:pPr rtl="1"/>
          <a:endParaRPr lang="he-IL"/>
        </a:p>
      </dgm:t>
    </dgm:pt>
    <dgm:pt modelId="{BCBC3D72-CCE3-413E-A689-7059204E2DED}" type="pres">
      <dgm:prSet presAssocID="{D07356BB-83E4-4D46-8A19-0637CCBC36FC}" presName="composite" presStyleCnt="0"/>
      <dgm:spPr/>
    </dgm:pt>
    <dgm:pt modelId="{497C6F88-E9CE-495B-A2B2-DB0A6FA24831}" type="pres">
      <dgm:prSet presAssocID="{D07356BB-83E4-4D46-8A19-0637CCBC36FC}" presName="Accent" presStyleLbl="alignAcc1" presStyleIdx="0" presStyleCnt="5"/>
      <dgm:spPr>
        <a:xfrm>
          <a:off x="2787" y="530421"/>
          <a:ext cx="0" cy="1646446"/>
        </a:xfrm>
        <a:prstGeom prst="line">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dgm:spPr>
      <dgm:t>
        <a:bodyPr/>
        <a:lstStyle/>
        <a:p>
          <a:pPr rtl="1"/>
          <a:endParaRPr lang="he-IL"/>
        </a:p>
      </dgm:t>
    </dgm:pt>
    <dgm:pt modelId="{45063214-F786-408C-8967-B5F9DF6AD420}" type="pres">
      <dgm:prSet presAssocID="{D07356BB-83E4-4D46-8A19-0637CCBC36FC}" presName="Image" presStyleLbl="node1" presStyleIdx="0" presStyleCnt="5" custScaleX="45072" custScaleY="57177"/>
      <dgm:spPr>
        <a:xfrm>
          <a:off x="286343" y="743941"/>
          <a:ext cx="390296" cy="423625"/>
        </a:xfrm>
        <a:prstGeom prst="rect">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dgm:spPr>
      <dgm:t>
        <a:bodyPr/>
        <a:lstStyle/>
        <a:p>
          <a:pPr rtl="1"/>
          <a:endParaRPr lang="he-IL"/>
        </a:p>
      </dgm:t>
    </dgm:pt>
    <dgm:pt modelId="{ABA0111B-A591-478C-8E7E-0F93166DF751}" type="pres">
      <dgm:prSet presAssocID="{D07356BB-83E4-4D46-8A19-0637CCBC36FC}" presName="Child" presStyleLbl="revTx" presStyleIdx="0" presStyleCnt="5" custScaleY="168922" custLinFactNeighborX="-2135" custLinFactNeighborY="36420">
        <dgm:presLayoutVars>
          <dgm:bulletEnabled val="1"/>
        </dgm:presLayoutVars>
      </dgm:prSet>
      <dgm:spPr>
        <a:prstGeom prst="rect">
          <a:avLst/>
        </a:prstGeom>
      </dgm:spPr>
      <dgm:t>
        <a:bodyPr/>
        <a:lstStyle/>
        <a:p>
          <a:pPr rtl="1"/>
          <a:endParaRPr lang="he-IL"/>
        </a:p>
      </dgm:t>
    </dgm:pt>
    <dgm:pt modelId="{9326BBA2-B84D-4198-A8E6-2650020175FA}" type="pres">
      <dgm:prSet presAssocID="{D07356BB-83E4-4D46-8A19-0637CCBC36FC}" presName="Parent" presStyleLbl="alignNode1" presStyleIdx="0" presStyleCnt="5" custScaleY="150683">
        <dgm:presLayoutVars>
          <dgm:bulletEnabled val="1"/>
        </dgm:presLayoutVars>
      </dgm:prSet>
      <dgm:spPr>
        <a:prstGeom prst="rect">
          <a:avLst/>
        </a:prstGeom>
      </dgm:spPr>
      <dgm:t>
        <a:bodyPr/>
        <a:lstStyle/>
        <a:p>
          <a:pPr rtl="1"/>
          <a:endParaRPr lang="he-IL"/>
        </a:p>
      </dgm:t>
    </dgm:pt>
    <dgm:pt modelId="{0B5285B0-ED01-4C8C-8275-8DCAD5B32F1D}" type="pres">
      <dgm:prSet presAssocID="{D67DE663-CCBE-4330-A210-B8664A3F8341}" presName="sibTrans" presStyleCnt="0"/>
      <dgm:spPr/>
    </dgm:pt>
    <dgm:pt modelId="{EDF28012-3D84-46EE-BFBD-DF7DDF654495}" type="pres">
      <dgm:prSet presAssocID="{32030AB5-B649-499B-94AA-09F0B2F05A56}" presName="composite" presStyleCnt="0"/>
      <dgm:spPr/>
    </dgm:pt>
    <dgm:pt modelId="{C99FF7D7-70A0-4FD4-99A5-A01A8F0A1BF1}" type="pres">
      <dgm:prSet presAssocID="{32030AB5-B649-499B-94AA-09F0B2F05A56}" presName="Accent" presStyleLbl="alignAcc1" presStyleIdx="1" presStyleCnt="5"/>
      <dgm:spPr>
        <a:xfrm>
          <a:off x="1091615" y="530421"/>
          <a:ext cx="0" cy="1646446"/>
        </a:xfrm>
        <a:prstGeom prst="line">
          <a:avLst/>
        </a:prstGeom>
        <a:solidFill>
          <a:sysClr val="window" lastClr="FFFFFF">
            <a:alpha val="90000"/>
            <a:hueOff val="0"/>
            <a:satOff val="0"/>
            <a:lumOff val="0"/>
            <a:alphaOff val="0"/>
          </a:sysClr>
        </a:solidFill>
        <a:ln w="9525" cap="flat" cmpd="sng" algn="ctr">
          <a:solidFill>
            <a:srgbClr val="C0504D">
              <a:hueOff val="1170380"/>
              <a:satOff val="-1460"/>
              <a:lumOff val="343"/>
              <a:alphaOff val="0"/>
            </a:srgbClr>
          </a:solidFill>
          <a:prstDash val="solid"/>
        </a:ln>
        <a:effectLst/>
      </dgm:spPr>
      <dgm:t>
        <a:bodyPr/>
        <a:lstStyle/>
        <a:p>
          <a:pPr rtl="1"/>
          <a:endParaRPr lang="he-IL"/>
        </a:p>
      </dgm:t>
    </dgm:pt>
    <dgm:pt modelId="{1E444B7B-F800-4BFC-8AE9-091B264C951F}" type="pres">
      <dgm:prSet presAssocID="{32030AB5-B649-499B-94AA-09F0B2F05A56}" presName="Image" presStyleLbl="node1" presStyleIdx="1" presStyleCnt="5" custScaleX="53205" custScaleY="69946"/>
      <dgm:spPr>
        <a:xfrm>
          <a:off x="1339958" y="696638"/>
          <a:ext cx="460723" cy="518230"/>
        </a:xfrm>
        <a:prstGeom prst="rect">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dgm:spPr>
      <dgm:t>
        <a:bodyPr/>
        <a:lstStyle/>
        <a:p>
          <a:pPr rtl="1"/>
          <a:endParaRPr lang="he-IL"/>
        </a:p>
      </dgm:t>
    </dgm:pt>
    <dgm:pt modelId="{078E92AE-58A9-4AEB-AE89-70F5B161A5AD}" type="pres">
      <dgm:prSet presAssocID="{32030AB5-B649-499B-94AA-09F0B2F05A56}" presName="Child" presStyleLbl="revTx" presStyleIdx="1" presStyleCnt="5" custScaleY="168922" custLinFactNeighborX="-2135" custLinFactNeighborY="36420">
        <dgm:presLayoutVars>
          <dgm:bulletEnabled val="1"/>
        </dgm:presLayoutVars>
      </dgm:prSet>
      <dgm:spPr>
        <a:prstGeom prst="rect">
          <a:avLst/>
        </a:prstGeom>
      </dgm:spPr>
      <dgm:t>
        <a:bodyPr/>
        <a:lstStyle/>
        <a:p>
          <a:pPr rtl="1"/>
          <a:endParaRPr lang="he-IL"/>
        </a:p>
      </dgm:t>
    </dgm:pt>
    <dgm:pt modelId="{A5C3654C-F689-4C6A-8536-FCC69C23FF71}" type="pres">
      <dgm:prSet presAssocID="{32030AB5-B649-499B-94AA-09F0B2F05A56}" presName="Parent" presStyleLbl="alignNode1" presStyleIdx="1" presStyleCnt="5" custScaleY="150683">
        <dgm:presLayoutVars>
          <dgm:bulletEnabled val="1"/>
        </dgm:presLayoutVars>
      </dgm:prSet>
      <dgm:spPr>
        <a:prstGeom prst="rect">
          <a:avLst/>
        </a:prstGeom>
      </dgm:spPr>
      <dgm:t>
        <a:bodyPr/>
        <a:lstStyle/>
        <a:p>
          <a:pPr rtl="1"/>
          <a:endParaRPr lang="he-IL"/>
        </a:p>
      </dgm:t>
    </dgm:pt>
    <dgm:pt modelId="{BC84DB8B-E1C4-48A7-B719-2EA55B21BAA9}" type="pres">
      <dgm:prSet presAssocID="{356C0371-1A5A-4EC1-8B96-2488AC783EF7}" presName="sibTrans" presStyleCnt="0"/>
      <dgm:spPr/>
    </dgm:pt>
    <dgm:pt modelId="{9F0724B4-0CA9-4B9A-BB9F-D7BB5578DB7B}" type="pres">
      <dgm:prSet presAssocID="{05AE7B54-FE30-4E28-87F6-0EF16071FBBD}" presName="composite" presStyleCnt="0"/>
      <dgm:spPr/>
    </dgm:pt>
    <dgm:pt modelId="{5CB91AAC-7C26-45ED-8367-622C8119A746}" type="pres">
      <dgm:prSet presAssocID="{05AE7B54-FE30-4E28-87F6-0EF16071FBBD}" presName="Accent" presStyleLbl="alignAcc1" presStyleIdx="2" presStyleCnt="5"/>
      <dgm:spPr>
        <a:xfrm>
          <a:off x="2180443" y="530421"/>
          <a:ext cx="0" cy="1646446"/>
        </a:xfrm>
        <a:prstGeom prst="line">
          <a:avLst/>
        </a:prstGeom>
        <a:solidFill>
          <a:sysClr val="window" lastClr="FFFFFF">
            <a:alpha val="90000"/>
            <a:hueOff val="0"/>
            <a:satOff val="0"/>
            <a:lumOff val="0"/>
            <a:alphaOff val="0"/>
          </a:sysClr>
        </a:solidFill>
        <a:ln w="9525" cap="flat" cmpd="sng" algn="ctr">
          <a:solidFill>
            <a:srgbClr val="C0504D">
              <a:hueOff val="2340759"/>
              <a:satOff val="-2919"/>
              <a:lumOff val="686"/>
              <a:alphaOff val="0"/>
            </a:srgbClr>
          </a:solidFill>
          <a:prstDash val="solid"/>
        </a:ln>
        <a:effectLst/>
      </dgm:spPr>
      <dgm:t>
        <a:bodyPr/>
        <a:lstStyle/>
        <a:p>
          <a:pPr rtl="1"/>
          <a:endParaRPr lang="he-IL"/>
        </a:p>
      </dgm:t>
    </dgm:pt>
    <dgm:pt modelId="{0502253C-4DF0-4FDD-85D3-05BB4BB1EDB6}" type="pres">
      <dgm:prSet presAssocID="{05AE7B54-FE30-4E28-87F6-0EF16071FBBD}" presName="Image" presStyleLbl="node1" presStyleIdx="2" presStyleCnt="5" custScaleX="44233" custScaleY="57177"/>
      <dgm:spPr>
        <a:xfrm>
          <a:off x="2467632" y="743941"/>
          <a:ext cx="383031" cy="423625"/>
        </a:xfrm>
        <a:prstGeom prst="rect">
          <a:avLst/>
        </a:prstGeom>
        <a:blipFill rotWithShape="1">
          <a:blip xmlns:r="http://schemas.openxmlformats.org/officeDocument/2006/relationships" r:embed="rId3"/>
          <a:stretch>
            <a:fillRect/>
          </a:stretch>
        </a:blipFill>
        <a:ln>
          <a:noFill/>
        </a:ln>
        <a:effectLst>
          <a:outerShdw blurRad="40000" dist="23000" dir="5400000" rotWithShape="0">
            <a:srgbClr val="000000">
              <a:alpha val="35000"/>
            </a:srgbClr>
          </a:outerShdw>
        </a:effectLst>
      </dgm:spPr>
      <dgm:t>
        <a:bodyPr/>
        <a:lstStyle/>
        <a:p>
          <a:pPr rtl="1"/>
          <a:endParaRPr lang="he-IL"/>
        </a:p>
      </dgm:t>
    </dgm:pt>
    <dgm:pt modelId="{A143B75D-4516-4EDE-B7B8-7099B700B412}" type="pres">
      <dgm:prSet presAssocID="{05AE7B54-FE30-4E28-87F6-0EF16071FBBD}" presName="Child" presStyleLbl="revTx" presStyleIdx="2" presStyleCnt="5" custScaleY="168922" custLinFactNeighborX="-8503" custLinFactNeighborY="36368">
        <dgm:presLayoutVars>
          <dgm:bulletEnabled val="1"/>
        </dgm:presLayoutVars>
      </dgm:prSet>
      <dgm:spPr>
        <a:prstGeom prst="rect">
          <a:avLst/>
        </a:prstGeom>
      </dgm:spPr>
      <dgm:t>
        <a:bodyPr/>
        <a:lstStyle/>
        <a:p>
          <a:pPr rtl="1"/>
          <a:endParaRPr lang="he-IL"/>
        </a:p>
      </dgm:t>
    </dgm:pt>
    <dgm:pt modelId="{A51C05DF-5E06-4A1F-A3B3-8099FC1CDCE6}" type="pres">
      <dgm:prSet presAssocID="{05AE7B54-FE30-4E28-87F6-0EF16071FBBD}" presName="Parent" presStyleLbl="alignNode1" presStyleIdx="2" presStyleCnt="5" custScaleY="150683">
        <dgm:presLayoutVars>
          <dgm:bulletEnabled val="1"/>
        </dgm:presLayoutVars>
      </dgm:prSet>
      <dgm:spPr>
        <a:prstGeom prst="rect">
          <a:avLst/>
        </a:prstGeom>
      </dgm:spPr>
      <dgm:t>
        <a:bodyPr/>
        <a:lstStyle/>
        <a:p>
          <a:pPr rtl="1"/>
          <a:endParaRPr lang="he-IL"/>
        </a:p>
      </dgm:t>
    </dgm:pt>
    <dgm:pt modelId="{5EE15AC5-F21A-4503-85DC-FCF8F2CCB79B}" type="pres">
      <dgm:prSet presAssocID="{813F4B38-AFFA-4E10-B1AD-55A64E75026A}" presName="sibTrans" presStyleCnt="0"/>
      <dgm:spPr/>
    </dgm:pt>
    <dgm:pt modelId="{43A93EDF-7CC1-441C-B341-88C358C7FA22}" type="pres">
      <dgm:prSet presAssocID="{63242844-4AEA-4A0B-A4C2-0070F9256CCA}" presName="composite" presStyleCnt="0"/>
      <dgm:spPr/>
    </dgm:pt>
    <dgm:pt modelId="{71C747D1-B1C0-4965-A891-B03FBD3E7405}" type="pres">
      <dgm:prSet presAssocID="{63242844-4AEA-4A0B-A4C2-0070F9256CCA}" presName="Accent" presStyleLbl="alignAcc1" presStyleIdx="3" presStyleCnt="5"/>
      <dgm:spPr>
        <a:xfrm>
          <a:off x="3269271" y="530421"/>
          <a:ext cx="0" cy="1646446"/>
        </a:xfrm>
        <a:prstGeom prst="line">
          <a:avLst/>
        </a:prstGeom>
        <a:solidFill>
          <a:sysClr val="window" lastClr="FFFFFF">
            <a:alpha val="90000"/>
            <a:hueOff val="0"/>
            <a:satOff val="0"/>
            <a:lumOff val="0"/>
            <a:alphaOff val="0"/>
          </a:sysClr>
        </a:solidFill>
        <a:ln w="9525" cap="flat" cmpd="sng" algn="ctr">
          <a:solidFill>
            <a:srgbClr val="C0504D">
              <a:hueOff val="3511139"/>
              <a:satOff val="-4379"/>
              <a:lumOff val="1030"/>
              <a:alphaOff val="0"/>
            </a:srgbClr>
          </a:solidFill>
          <a:prstDash val="solid"/>
        </a:ln>
        <a:effectLst/>
      </dgm:spPr>
      <dgm:t>
        <a:bodyPr/>
        <a:lstStyle/>
        <a:p>
          <a:pPr rtl="1"/>
          <a:endParaRPr lang="he-IL"/>
        </a:p>
      </dgm:t>
    </dgm:pt>
    <dgm:pt modelId="{8EE9B54E-DA62-420B-A9FC-AD28ABCEE312}" type="pres">
      <dgm:prSet presAssocID="{63242844-4AEA-4A0B-A4C2-0070F9256CCA}" presName="Image" presStyleLbl="node1" presStyleIdx="3" presStyleCnt="5" custScaleX="77960" custScaleY="57750"/>
      <dgm:spPr>
        <a:xfrm>
          <a:off x="3410432" y="741818"/>
          <a:ext cx="675086" cy="427870"/>
        </a:xfrm>
        <a:prstGeom prst="rect">
          <a:avLst/>
        </a:prstGeom>
        <a:blipFill rotWithShape="1">
          <a:blip xmlns:r="http://schemas.openxmlformats.org/officeDocument/2006/relationships" r:embed="rId4"/>
          <a:stretch>
            <a:fillRect/>
          </a:stretch>
        </a:blipFill>
        <a:ln>
          <a:noFill/>
        </a:ln>
        <a:effectLst>
          <a:outerShdw blurRad="40000" dist="23000" dir="5400000" rotWithShape="0">
            <a:srgbClr val="000000">
              <a:alpha val="35000"/>
            </a:srgbClr>
          </a:outerShdw>
        </a:effectLst>
      </dgm:spPr>
      <dgm:t>
        <a:bodyPr/>
        <a:lstStyle/>
        <a:p>
          <a:pPr rtl="1"/>
          <a:endParaRPr lang="he-IL"/>
        </a:p>
      </dgm:t>
    </dgm:pt>
    <dgm:pt modelId="{CBFCC2C3-45B9-4843-847B-4282B021B683}" type="pres">
      <dgm:prSet presAssocID="{63242844-4AEA-4A0B-A4C2-0070F9256CCA}" presName="Child" presStyleLbl="revTx" presStyleIdx="3" presStyleCnt="5" custScaleY="168922" custLinFactNeighborX="-2135" custLinFactNeighborY="36420">
        <dgm:presLayoutVars>
          <dgm:bulletEnabled val="1"/>
        </dgm:presLayoutVars>
      </dgm:prSet>
      <dgm:spPr>
        <a:prstGeom prst="rect">
          <a:avLst/>
        </a:prstGeom>
      </dgm:spPr>
      <dgm:t>
        <a:bodyPr/>
        <a:lstStyle/>
        <a:p>
          <a:pPr rtl="1"/>
          <a:endParaRPr lang="he-IL"/>
        </a:p>
      </dgm:t>
    </dgm:pt>
    <dgm:pt modelId="{3159BBFC-9D66-4FCB-AFB7-F0ABF4C8C460}" type="pres">
      <dgm:prSet presAssocID="{63242844-4AEA-4A0B-A4C2-0070F9256CCA}" presName="Parent" presStyleLbl="alignNode1" presStyleIdx="3" presStyleCnt="5" custScaleY="150683">
        <dgm:presLayoutVars>
          <dgm:bulletEnabled val="1"/>
        </dgm:presLayoutVars>
      </dgm:prSet>
      <dgm:spPr>
        <a:prstGeom prst="rect">
          <a:avLst/>
        </a:prstGeom>
      </dgm:spPr>
      <dgm:t>
        <a:bodyPr/>
        <a:lstStyle/>
        <a:p>
          <a:pPr rtl="1"/>
          <a:endParaRPr lang="he-IL"/>
        </a:p>
      </dgm:t>
    </dgm:pt>
    <dgm:pt modelId="{3AE6CCF5-BE43-422B-A2E1-0548706D5FF8}" type="pres">
      <dgm:prSet presAssocID="{BAEA758E-F626-40A3-9905-63FF66555CD1}" presName="sibTrans" presStyleCnt="0"/>
      <dgm:spPr/>
    </dgm:pt>
    <dgm:pt modelId="{3A4B2280-4CD7-4045-BEAE-D0F637E87DE7}" type="pres">
      <dgm:prSet presAssocID="{93BEE353-7BD5-43B5-BA58-BA301978DA90}" presName="composite" presStyleCnt="0"/>
      <dgm:spPr/>
    </dgm:pt>
    <dgm:pt modelId="{9727B935-E6F0-4BD2-B3D5-1811140B7852}" type="pres">
      <dgm:prSet presAssocID="{93BEE353-7BD5-43B5-BA58-BA301978DA90}" presName="Accent" presStyleLbl="alignAcc1" presStyleIdx="4" presStyleCnt="5"/>
      <dgm:spPr>
        <a:xfrm>
          <a:off x="4358099" y="530421"/>
          <a:ext cx="0" cy="1646446"/>
        </a:xfrm>
        <a:prstGeom prst="line">
          <a:avLst/>
        </a:prstGeom>
        <a:solidFill>
          <a:sysClr val="window" lastClr="FFFFFF">
            <a:alpha val="90000"/>
            <a:hueOff val="0"/>
            <a:satOff val="0"/>
            <a:lumOff val="0"/>
            <a:alphaOff val="0"/>
          </a:sysClr>
        </a:solidFill>
        <a:ln w="9525" cap="flat" cmpd="sng" algn="ctr">
          <a:solidFill>
            <a:srgbClr val="C0504D">
              <a:hueOff val="4681519"/>
              <a:satOff val="-5839"/>
              <a:lumOff val="1373"/>
              <a:alphaOff val="0"/>
            </a:srgbClr>
          </a:solidFill>
          <a:prstDash val="solid"/>
        </a:ln>
        <a:effectLst/>
      </dgm:spPr>
      <dgm:t>
        <a:bodyPr/>
        <a:lstStyle/>
        <a:p>
          <a:pPr rtl="1"/>
          <a:endParaRPr lang="he-IL"/>
        </a:p>
      </dgm:t>
    </dgm:pt>
    <dgm:pt modelId="{DADD4267-5E95-4F1F-A9E4-2B4E21309D1E}" type="pres">
      <dgm:prSet presAssocID="{93BEE353-7BD5-43B5-BA58-BA301978DA90}" presName="Image" presStyleLbl="node1" presStyleIdx="4" presStyleCnt="5" custScaleX="57058" custScaleY="69947"/>
      <dgm:spPr>
        <a:xfrm>
          <a:off x="4589760" y="696634"/>
          <a:ext cx="494087" cy="518238"/>
        </a:xfrm>
        <a:prstGeom prst="rect">
          <a:avLst/>
        </a:prstGeom>
        <a:blipFill rotWithShape="1">
          <a:blip xmlns:r="http://schemas.openxmlformats.org/officeDocument/2006/relationships" r:embed="rId5"/>
          <a:stretch>
            <a:fillRect/>
          </a:stretch>
        </a:blipFill>
        <a:ln>
          <a:noFill/>
        </a:ln>
        <a:effectLst>
          <a:outerShdw blurRad="40000" dist="23000" dir="5400000" rotWithShape="0">
            <a:srgbClr val="000000">
              <a:alpha val="35000"/>
            </a:srgbClr>
          </a:outerShdw>
        </a:effectLst>
      </dgm:spPr>
      <dgm:t>
        <a:bodyPr/>
        <a:lstStyle/>
        <a:p>
          <a:pPr rtl="1"/>
          <a:endParaRPr lang="he-IL"/>
        </a:p>
      </dgm:t>
    </dgm:pt>
    <dgm:pt modelId="{0A2B5DE0-8E14-47F8-BBE2-46FF272FA625}" type="pres">
      <dgm:prSet presAssocID="{93BEE353-7BD5-43B5-BA58-BA301978DA90}" presName="Child" presStyleLbl="revTx" presStyleIdx="4" presStyleCnt="5" custScaleY="168922" custLinFactNeighborX="-2135" custLinFactNeighborY="36420">
        <dgm:presLayoutVars>
          <dgm:bulletEnabled val="1"/>
        </dgm:presLayoutVars>
      </dgm:prSet>
      <dgm:spPr>
        <a:prstGeom prst="rect">
          <a:avLst/>
        </a:prstGeom>
      </dgm:spPr>
      <dgm:t>
        <a:bodyPr/>
        <a:lstStyle/>
        <a:p>
          <a:pPr rtl="1"/>
          <a:endParaRPr lang="he-IL"/>
        </a:p>
      </dgm:t>
    </dgm:pt>
    <dgm:pt modelId="{555B5B31-862D-4D30-8465-425E765D8B32}" type="pres">
      <dgm:prSet presAssocID="{93BEE353-7BD5-43B5-BA58-BA301978DA90}" presName="Parent" presStyleLbl="alignNode1" presStyleIdx="4" presStyleCnt="5" custScaleY="150683">
        <dgm:presLayoutVars>
          <dgm:bulletEnabled val="1"/>
        </dgm:presLayoutVars>
      </dgm:prSet>
      <dgm:spPr>
        <a:prstGeom prst="rect">
          <a:avLst/>
        </a:prstGeom>
      </dgm:spPr>
      <dgm:t>
        <a:bodyPr/>
        <a:lstStyle/>
        <a:p>
          <a:pPr rtl="1"/>
          <a:endParaRPr lang="he-IL"/>
        </a:p>
      </dgm:t>
    </dgm:pt>
  </dgm:ptLst>
  <dgm:cxnLst>
    <dgm:cxn modelId="{3DF2AAD0-ED85-40B6-B14E-8031DFA20105}" srcId="{32030AB5-B649-499B-94AA-09F0B2F05A56}" destId="{554A71AD-04B3-4BF1-BD23-0A1B48FDA687}" srcOrd="0" destOrd="0" parTransId="{D6DA48D5-4A84-4F11-8C49-9A5EA9F8BC97}" sibTransId="{4A526470-A01F-4BE1-BB7C-9DA71FC62EF2}"/>
    <dgm:cxn modelId="{5A76D12F-2F64-4EAC-905A-AE6167529EAA}" type="presOf" srcId="{779D0E7A-3F8C-4686-85B0-ADDCC09A0420}" destId="{ABA0111B-A591-478C-8E7E-0F93166DF751}" srcOrd="0" destOrd="0" presId="urn:microsoft.com/office/officeart/2008/layout/TitlePictureLineup"/>
    <dgm:cxn modelId="{532DBC76-FEAC-44B7-90B1-50997300C7A9}" srcId="{D4F42E50-D789-4111-ABA7-D5F4C3E49AA1}" destId="{05AE7B54-FE30-4E28-87F6-0EF16071FBBD}" srcOrd="2" destOrd="0" parTransId="{0C09FFD0-6606-4F87-B3B2-653A11D47DCE}" sibTransId="{813F4B38-AFFA-4E10-B1AD-55A64E75026A}"/>
    <dgm:cxn modelId="{C0D8D349-BBA8-42CF-BF29-5BD7C0B1B28D}" srcId="{D07356BB-83E4-4D46-8A19-0637CCBC36FC}" destId="{779D0E7A-3F8C-4686-85B0-ADDCC09A0420}" srcOrd="0" destOrd="0" parTransId="{C485299B-EC89-416E-BD69-AFC479FF632E}" sibTransId="{46705170-7E0B-4C9A-A1C6-8387235A7508}"/>
    <dgm:cxn modelId="{E96F6F29-38CA-413B-8004-E01A8C49A26A}" type="presOf" srcId="{31714DBA-0038-4246-B30D-FFA0BB12F4A3}" destId="{CBFCC2C3-45B9-4843-847B-4282B021B683}" srcOrd="0" destOrd="0" presId="urn:microsoft.com/office/officeart/2008/layout/TitlePictureLineup"/>
    <dgm:cxn modelId="{BD91A065-3D42-4458-989B-7348A6DE8EAA}" srcId="{D4F42E50-D789-4111-ABA7-D5F4C3E49AA1}" destId="{32030AB5-B649-499B-94AA-09F0B2F05A56}" srcOrd="1" destOrd="0" parTransId="{3A56F867-2482-46FC-AF10-C03CB91E53C1}" sibTransId="{356C0371-1A5A-4EC1-8B96-2488AC783EF7}"/>
    <dgm:cxn modelId="{52068A7E-19E3-45E8-BD40-7DB36BEE9268}" type="presOf" srcId="{32030AB5-B649-499B-94AA-09F0B2F05A56}" destId="{A5C3654C-F689-4C6A-8536-FCC69C23FF71}" srcOrd="0" destOrd="0" presId="urn:microsoft.com/office/officeart/2008/layout/TitlePictureLineup"/>
    <dgm:cxn modelId="{4F3A04A6-F742-46AB-A6B0-A696C23F242B}" type="presOf" srcId="{D07356BB-83E4-4D46-8A19-0637CCBC36FC}" destId="{9326BBA2-B84D-4198-A8E6-2650020175FA}" srcOrd="0" destOrd="0" presId="urn:microsoft.com/office/officeart/2008/layout/TitlePictureLineup"/>
    <dgm:cxn modelId="{EE8CC7CF-0544-43EC-87B3-A1A5D2A91410}" srcId="{93BEE353-7BD5-43B5-BA58-BA301978DA90}" destId="{CBA22130-F1B7-4B8C-B68E-63C986AE0BAA}" srcOrd="0" destOrd="0" parTransId="{E6559D43-158E-4DA8-9D6E-4A0901D5193D}" sibTransId="{D51384DC-E4E7-4D12-8016-358650E6AF44}"/>
    <dgm:cxn modelId="{A60F0B90-D05B-4693-8238-3B10271A1559}" srcId="{D4F42E50-D789-4111-ABA7-D5F4C3E49AA1}" destId="{63242844-4AEA-4A0B-A4C2-0070F9256CCA}" srcOrd="3" destOrd="0" parTransId="{A3F94E4D-7DE5-489E-8DB8-95BFC3FDB688}" sibTransId="{BAEA758E-F626-40A3-9905-63FF66555CD1}"/>
    <dgm:cxn modelId="{614BE232-9C36-4612-A20A-BA689FDE677D}" srcId="{D4F42E50-D789-4111-ABA7-D5F4C3E49AA1}" destId="{93BEE353-7BD5-43B5-BA58-BA301978DA90}" srcOrd="4" destOrd="0" parTransId="{C64167CA-0794-4EF1-A284-A39538460140}" sibTransId="{82F0C107-D41C-40E5-BCFD-8D443F732C12}"/>
    <dgm:cxn modelId="{92591306-4E60-4F2A-901D-5E82D7CB3CE7}" type="presOf" srcId="{D4F42E50-D789-4111-ABA7-D5F4C3E49AA1}" destId="{1FAA9B5F-8B00-4C67-B88D-7A60535EE79B}" srcOrd="0" destOrd="0" presId="urn:microsoft.com/office/officeart/2008/layout/TitlePictureLineup"/>
    <dgm:cxn modelId="{BD5A6DFF-30C8-40E0-921B-9B6A89D86E42}" type="presOf" srcId="{554A71AD-04B3-4BF1-BD23-0A1B48FDA687}" destId="{078E92AE-58A9-4AEB-AE89-70F5B161A5AD}" srcOrd="0" destOrd="0" presId="urn:microsoft.com/office/officeart/2008/layout/TitlePictureLineup"/>
    <dgm:cxn modelId="{07324D89-4314-4556-9FCA-E736488AFEA3}" type="presOf" srcId="{CFA85028-96F6-418A-89FD-E7C6A1301A61}" destId="{A143B75D-4516-4EDE-B7B8-7099B700B412}" srcOrd="0" destOrd="0" presId="urn:microsoft.com/office/officeart/2008/layout/TitlePictureLineup"/>
    <dgm:cxn modelId="{53D4EA2B-9B83-4E6D-AD4A-4244C84D71AC}" srcId="{D4F42E50-D789-4111-ABA7-D5F4C3E49AA1}" destId="{D07356BB-83E4-4D46-8A19-0637CCBC36FC}" srcOrd="0" destOrd="0" parTransId="{6E6F6D05-93D4-4078-8665-704AF34D38E0}" sibTransId="{D67DE663-CCBE-4330-A210-B8664A3F8341}"/>
    <dgm:cxn modelId="{5D214973-BA0E-4C1F-B532-3A0CAAC3F7CF}" type="presOf" srcId="{63242844-4AEA-4A0B-A4C2-0070F9256CCA}" destId="{3159BBFC-9D66-4FCB-AFB7-F0ABF4C8C460}" srcOrd="0" destOrd="0" presId="urn:microsoft.com/office/officeart/2008/layout/TitlePictureLineup"/>
    <dgm:cxn modelId="{932DEED9-6384-4366-8C8E-665D58D9F101}" type="presOf" srcId="{CBA22130-F1B7-4B8C-B68E-63C986AE0BAA}" destId="{0A2B5DE0-8E14-47F8-BBE2-46FF272FA625}" srcOrd="0" destOrd="0" presId="urn:microsoft.com/office/officeart/2008/layout/TitlePictureLineup"/>
    <dgm:cxn modelId="{D959CB72-A0B7-4F02-9302-FCBA67EDE590}" srcId="{05AE7B54-FE30-4E28-87F6-0EF16071FBBD}" destId="{CFA85028-96F6-418A-89FD-E7C6A1301A61}" srcOrd="0" destOrd="0" parTransId="{A55A6DF0-C0AE-4554-9012-02B2E8CEA957}" sibTransId="{9AECA9BC-0227-4EA8-B79B-C52E278BE78F}"/>
    <dgm:cxn modelId="{06862512-2473-4BE1-819F-71AAA3D257C3}" type="presOf" srcId="{93BEE353-7BD5-43B5-BA58-BA301978DA90}" destId="{555B5B31-862D-4D30-8465-425E765D8B32}" srcOrd="0" destOrd="0" presId="urn:microsoft.com/office/officeart/2008/layout/TitlePictureLineup"/>
    <dgm:cxn modelId="{4CD181BA-2F51-4F84-80EE-977B62568821}" srcId="{63242844-4AEA-4A0B-A4C2-0070F9256CCA}" destId="{31714DBA-0038-4246-B30D-FFA0BB12F4A3}" srcOrd="0" destOrd="0" parTransId="{19E6E04D-9670-48FC-A6E0-3D61D8B50FC3}" sibTransId="{11D4ED9B-B74C-4AFE-A091-EC5297652CAF}"/>
    <dgm:cxn modelId="{B00CE16F-AF68-4709-9FB2-321DDF4F9753}" type="presOf" srcId="{05AE7B54-FE30-4E28-87F6-0EF16071FBBD}" destId="{A51C05DF-5E06-4A1F-A3B3-8099FC1CDCE6}" srcOrd="0" destOrd="0" presId="urn:microsoft.com/office/officeart/2008/layout/TitlePictureLineup"/>
    <dgm:cxn modelId="{83D9F804-B553-468E-B19C-1ED89931FD56}" type="presParOf" srcId="{1FAA9B5F-8B00-4C67-B88D-7A60535EE79B}" destId="{BCBC3D72-CCE3-413E-A689-7059204E2DED}" srcOrd="0" destOrd="0" presId="urn:microsoft.com/office/officeart/2008/layout/TitlePictureLineup"/>
    <dgm:cxn modelId="{1EA25ABB-339A-4CA7-BFCF-7C5F0122F661}" type="presParOf" srcId="{BCBC3D72-CCE3-413E-A689-7059204E2DED}" destId="{497C6F88-E9CE-495B-A2B2-DB0A6FA24831}" srcOrd="0" destOrd="0" presId="urn:microsoft.com/office/officeart/2008/layout/TitlePictureLineup"/>
    <dgm:cxn modelId="{933F3930-E089-4210-B0CA-3E6BA6CF5F1C}" type="presParOf" srcId="{BCBC3D72-CCE3-413E-A689-7059204E2DED}" destId="{45063214-F786-408C-8967-B5F9DF6AD420}" srcOrd="1" destOrd="0" presId="urn:microsoft.com/office/officeart/2008/layout/TitlePictureLineup"/>
    <dgm:cxn modelId="{C8A06305-EC8E-4B46-8120-1FE13FC977B3}" type="presParOf" srcId="{BCBC3D72-CCE3-413E-A689-7059204E2DED}" destId="{ABA0111B-A591-478C-8E7E-0F93166DF751}" srcOrd="2" destOrd="0" presId="urn:microsoft.com/office/officeart/2008/layout/TitlePictureLineup"/>
    <dgm:cxn modelId="{C80ED195-FDC9-46E7-BD9E-7BA720C87728}" type="presParOf" srcId="{BCBC3D72-CCE3-413E-A689-7059204E2DED}" destId="{9326BBA2-B84D-4198-A8E6-2650020175FA}" srcOrd="3" destOrd="0" presId="urn:microsoft.com/office/officeart/2008/layout/TitlePictureLineup"/>
    <dgm:cxn modelId="{3745C900-489A-41EE-9161-1C850E4CE6E7}" type="presParOf" srcId="{1FAA9B5F-8B00-4C67-B88D-7A60535EE79B}" destId="{0B5285B0-ED01-4C8C-8275-8DCAD5B32F1D}" srcOrd="1" destOrd="0" presId="urn:microsoft.com/office/officeart/2008/layout/TitlePictureLineup"/>
    <dgm:cxn modelId="{0F1E41EE-AEC1-448A-A09E-67AC42BB499B}" type="presParOf" srcId="{1FAA9B5F-8B00-4C67-B88D-7A60535EE79B}" destId="{EDF28012-3D84-46EE-BFBD-DF7DDF654495}" srcOrd="2" destOrd="0" presId="urn:microsoft.com/office/officeart/2008/layout/TitlePictureLineup"/>
    <dgm:cxn modelId="{C42B0338-3B52-4A01-9007-B641376A6F53}" type="presParOf" srcId="{EDF28012-3D84-46EE-BFBD-DF7DDF654495}" destId="{C99FF7D7-70A0-4FD4-99A5-A01A8F0A1BF1}" srcOrd="0" destOrd="0" presId="urn:microsoft.com/office/officeart/2008/layout/TitlePictureLineup"/>
    <dgm:cxn modelId="{D8AC7504-F311-44AC-B7F6-C5D5ADE7FD63}" type="presParOf" srcId="{EDF28012-3D84-46EE-BFBD-DF7DDF654495}" destId="{1E444B7B-F800-4BFC-8AE9-091B264C951F}" srcOrd="1" destOrd="0" presId="urn:microsoft.com/office/officeart/2008/layout/TitlePictureLineup"/>
    <dgm:cxn modelId="{69498483-9DB0-42C3-ACA9-88F380353332}" type="presParOf" srcId="{EDF28012-3D84-46EE-BFBD-DF7DDF654495}" destId="{078E92AE-58A9-4AEB-AE89-70F5B161A5AD}" srcOrd="2" destOrd="0" presId="urn:microsoft.com/office/officeart/2008/layout/TitlePictureLineup"/>
    <dgm:cxn modelId="{91FE10FE-3BE3-4EBC-802E-C67A2CF949A0}" type="presParOf" srcId="{EDF28012-3D84-46EE-BFBD-DF7DDF654495}" destId="{A5C3654C-F689-4C6A-8536-FCC69C23FF71}" srcOrd="3" destOrd="0" presId="urn:microsoft.com/office/officeart/2008/layout/TitlePictureLineup"/>
    <dgm:cxn modelId="{CB4D22A6-83E0-4E30-984A-020648FBCE6C}" type="presParOf" srcId="{1FAA9B5F-8B00-4C67-B88D-7A60535EE79B}" destId="{BC84DB8B-E1C4-48A7-B719-2EA55B21BAA9}" srcOrd="3" destOrd="0" presId="urn:microsoft.com/office/officeart/2008/layout/TitlePictureLineup"/>
    <dgm:cxn modelId="{31245103-8760-4654-80FA-88935C16658D}" type="presParOf" srcId="{1FAA9B5F-8B00-4C67-B88D-7A60535EE79B}" destId="{9F0724B4-0CA9-4B9A-BB9F-D7BB5578DB7B}" srcOrd="4" destOrd="0" presId="urn:microsoft.com/office/officeart/2008/layout/TitlePictureLineup"/>
    <dgm:cxn modelId="{5F25770A-7384-4A5E-B55F-2171D65E6E38}" type="presParOf" srcId="{9F0724B4-0CA9-4B9A-BB9F-D7BB5578DB7B}" destId="{5CB91AAC-7C26-45ED-8367-622C8119A746}" srcOrd="0" destOrd="0" presId="urn:microsoft.com/office/officeart/2008/layout/TitlePictureLineup"/>
    <dgm:cxn modelId="{6E5BDF43-CA59-4FA9-A668-B9D59D6A5F50}" type="presParOf" srcId="{9F0724B4-0CA9-4B9A-BB9F-D7BB5578DB7B}" destId="{0502253C-4DF0-4FDD-85D3-05BB4BB1EDB6}" srcOrd="1" destOrd="0" presId="urn:microsoft.com/office/officeart/2008/layout/TitlePictureLineup"/>
    <dgm:cxn modelId="{DF3FB508-6E14-4C04-BC45-5CF19D8AB60C}" type="presParOf" srcId="{9F0724B4-0CA9-4B9A-BB9F-D7BB5578DB7B}" destId="{A143B75D-4516-4EDE-B7B8-7099B700B412}" srcOrd="2" destOrd="0" presId="urn:microsoft.com/office/officeart/2008/layout/TitlePictureLineup"/>
    <dgm:cxn modelId="{DF56F677-AB5E-4F33-A71C-DCEB34A74F31}" type="presParOf" srcId="{9F0724B4-0CA9-4B9A-BB9F-D7BB5578DB7B}" destId="{A51C05DF-5E06-4A1F-A3B3-8099FC1CDCE6}" srcOrd="3" destOrd="0" presId="urn:microsoft.com/office/officeart/2008/layout/TitlePictureLineup"/>
    <dgm:cxn modelId="{9EA3BC3D-7B1F-48EC-B6D3-C9BCAE61BCF9}" type="presParOf" srcId="{1FAA9B5F-8B00-4C67-B88D-7A60535EE79B}" destId="{5EE15AC5-F21A-4503-85DC-FCF8F2CCB79B}" srcOrd="5" destOrd="0" presId="urn:microsoft.com/office/officeart/2008/layout/TitlePictureLineup"/>
    <dgm:cxn modelId="{09ED2D29-90AF-48C3-AC66-96B2CEE2B550}" type="presParOf" srcId="{1FAA9B5F-8B00-4C67-B88D-7A60535EE79B}" destId="{43A93EDF-7CC1-441C-B341-88C358C7FA22}" srcOrd="6" destOrd="0" presId="urn:microsoft.com/office/officeart/2008/layout/TitlePictureLineup"/>
    <dgm:cxn modelId="{E57D46C7-4BCF-412D-ADAF-5A3095560B1E}" type="presParOf" srcId="{43A93EDF-7CC1-441C-B341-88C358C7FA22}" destId="{71C747D1-B1C0-4965-A891-B03FBD3E7405}" srcOrd="0" destOrd="0" presId="urn:microsoft.com/office/officeart/2008/layout/TitlePictureLineup"/>
    <dgm:cxn modelId="{D3958C2B-1DBF-4AB7-BF28-2B608B694853}" type="presParOf" srcId="{43A93EDF-7CC1-441C-B341-88C358C7FA22}" destId="{8EE9B54E-DA62-420B-A9FC-AD28ABCEE312}" srcOrd="1" destOrd="0" presId="urn:microsoft.com/office/officeart/2008/layout/TitlePictureLineup"/>
    <dgm:cxn modelId="{B86B5224-7C57-4E8F-B3AC-E64EAF2CABCC}" type="presParOf" srcId="{43A93EDF-7CC1-441C-B341-88C358C7FA22}" destId="{CBFCC2C3-45B9-4843-847B-4282B021B683}" srcOrd="2" destOrd="0" presId="urn:microsoft.com/office/officeart/2008/layout/TitlePictureLineup"/>
    <dgm:cxn modelId="{AF638236-8559-497D-822C-A4531A5AA86E}" type="presParOf" srcId="{43A93EDF-7CC1-441C-B341-88C358C7FA22}" destId="{3159BBFC-9D66-4FCB-AFB7-F0ABF4C8C460}" srcOrd="3" destOrd="0" presId="urn:microsoft.com/office/officeart/2008/layout/TitlePictureLineup"/>
    <dgm:cxn modelId="{F2B27AC7-B443-43F1-A0C1-B2F626CFEF65}" type="presParOf" srcId="{1FAA9B5F-8B00-4C67-B88D-7A60535EE79B}" destId="{3AE6CCF5-BE43-422B-A2E1-0548706D5FF8}" srcOrd="7" destOrd="0" presId="urn:microsoft.com/office/officeart/2008/layout/TitlePictureLineup"/>
    <dgm:cxn modelId="{8472099F-BEFA-406C-881A-7746FA57059C}" type="presParOf" srcId="{1FAA9B5F-8B00-4C67-B88D-7A60535EE79B}" destId="{3A4B2280-4CD7-4045-BEAE-D0F637E87DE7}" srcOrd="8" destOrd="0" presId="urn:microsoft.com/office/officeart/2008/layout/TitlePictureLineup"/>
    <dgm:cxn modelId="{4EBE514F-1A48-4A50-990A-AE2076100218}" type="presParOf" srcId="{3A4B2280-4CD7-4045-BEAE-D0F637E87DE7}" destId="{9727B935-E6F0-4BD2-B3D5-1811140B7852}" srcOrd="0" destOrd="0" presId="urn:microsoft.com/office/officeart/2008/layout/TitlePictureLineup"/>
    <dgm:cxn modelId="{0F7534BC-F01B-4ADD-AB0E-2012C34746DB}" type="presParOf" srcId="{3A4B2280-4CD7-4045-BEAE-D0F637E87DE7}" destId="{DADD4267-5E95-4F1F-A9E4-2B4E21309D1E}" srcOrd="1" destOrd="0" presId="urn:microsoft.com/office/officeart/2008/layout/TitlePictureLineup"/>
    <dgm:cxn modelId="{6DCB3522-724D-4A66-AC7B-69E53AA824A9}" type="presParOf" srcId="{3A4B2280-4CD7-4045-BEAE-D0F637E87DE7}" destId="{0A2B5DE0-8E14-47F8-BBE2-46FF272FA625}" srcOrd="2" destOrd="0" presId="urn:microsoft.com/office/officeart/2008/layout/TitlePictureLineup"/>
    <dgm:cxn modelId="{AC23538C-4867-4BCB-8C0F-AF92F62D0386}" type="presParOf" srcId="{3A4B2280-4CD7-4045-BEAE-D0F637E87DE7}" destId="{555B5B31-862D-4D30-8465-425E765D8B32}" srcOrd="3" destOrd="0" presId="urn:microsoft.com/office/officeart/2008/layout/TitlePictureLineup"/>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CF103D-ADE7-4283-8506-0D3B1C5C3377}">
      <dsp:nvSpPr>
        <dsp:cNvPr id="0" name=""/>
        <dsp:cNvSpPr/>
      </dsp:nvSpPr>
      <dsp:spPr>
        <a:xfrm>
          <a:off x="6802477" y="0"/>
          <a:ext cx="1618756" cy="6480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smtClean="0"/>
            <a:t>05.11.13</a:t>
          </a:r>
          <a:endParaRPr lang="he-IL" sz="1700" b="1" kern="1200" dirty="0"/>
        </a:p>
      </dsp:txBody>
      <dsp:txXfrm>
        <a:off x="6802477" y="0"/>
        <a:ext cx="1618756" cy="648072"/>
      </dsp:txXfrm>
    </dsp:sp>
    <dsp:sp modelId="{E7373EC6-7416-4246-A968-2FF758C0A679}">
      <dsp:nvSpPr>
        <dsp:cNvPr id="0" name=""/>
        <dsp:cNvSpPr/>
      </dsp:nvSpPr>
      <dsp:spPr>
        <a:xfrm rot="10800000">
          <a:off x="6315394" y="136903"/>
          <a:ext cx="343176" cy="401451"/>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b="1" kern="1200"/>
        </a:p>
      </dsp:txBody>
      <dsp:txXfrm rot="10800000">
        <a:off x="6315394" y="136903"/>
        <a:ext cx="343176" cy="401451"/>
      </dsp:txXfrm>
    </dsp:sp>
    <dsp:sp modelId="{13A728B3-50E7-4FE6-A94C-5CCF0BE09AC6}">
      <dsp:nvSpPr>
        <dsp:cNvPr id="0" name=""/>
        <dsp:cNvSpPr/>
      </dsp:nvSpPr>
      <dsp:spPr>
        <a:xfrm>
          <a:off x="4536219" y="0"/>
          <a:ext cx="1618756" cy="6480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smtClean="0">
              <a:effectLst>
                <a:outerShdw blurRad="38100" dist="38100" dir="2700000" algn="tl">
                  <a:srgbClr val="000000">
                    <a:alpha val="43137"/>
                  </a:srgbClr>
                </a:outerShdw>
              </a:effectLst>
            </a:rPr>
            <a:t>עד 31.12.13</a:t>
          </a:r>
          <a:endParaRPr lang="he-IL" sz="1700" b="1" kern="1200" dirty="0">
            <a:effectLst>
              <a:outerShdw blurRad="38100" dist="38100" dir="2700000" algn="tl">
                <a:srgbClr val="000000">
                  <a:alpha val="43137"/>
                </a:srgbClr>
              </a:outerShdw>
            </a:effectLst>
          </a:endParaRPr>
        </a:p>
      </dsp:txBody>
      <dsp:txXfrm>
        <a:off x="4536219" y="0"/>
        <a:ext cx="1618756" cy="648072"/>
      </dsp:txXfrm>
    </dsp:sp>
    <dsp:sp modelId="{C78155B0-70DB-41A7-8794-8D4A5CAAD203}">
      <dsp:nvSpPr>
        <dsp:cNvPr id="0" name=""/>
        <dsp:cNvSpPr/>
      </dsp:nvSpPr>
      <dsp:spPr>
        <a:xfrm rot="10800000">
          <a:off x="4031167" y="123310"/>
          <a:ext cx="343176" cy="401451"/>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b="1" kern="1200"/>
        </a:p>
      </dsp:txBody>
      <dsp:txXfrm rot="10800000">
        <a:off x="4031167" y="123310"/>
        <a:ext cx="343176" cy="401451"/>
      </dsp:txXfrm>
    </dsp:sp>
    <dsp:sp modelId="{1348CBB2-9EA5-410F-877E-D0EB41CDB5DF}">
      <dsp:nvSpPr>
        <dsp:cNvPr id="0" name=""/>
        <dsp:cNvSpPr/>
      </dsp:nvSpPr>
      <dsp:spPr>
        <a:xfrm>
          <a:off x="2269960" y="0"/>
          <a:ext cx="1618756" cy="6480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smtClean="0"/>
            <a:t>מהלך 2014</a:t>
          </a:r>
          <a:endParaRPr lang="he-IL" sz="1700" b="1" kern="1200" dirty="0"/>
        </a:p>
      </dsp:txBody>
      <dsp:txXfrm>
        <a:off x="2269960" y="0"/>
        <a:ext cx="1618756" cy="648072"/>
      </dsp:txXfrm>
    </dsp:sp>
    <dsp:sp modelId="{FF5EDF31-2012-48EB-A531-C5B3E5897666}">
      <dsp:nvSpPr>
        <dsp:cNvPr id="0" name=""/>
        <dsp:cNvSpPr/>
      </dsp:nvSpPr>
      <dsp:spPr>
        <a:xfrm rot="10800000">
          <a:off x="1764908" y="123310"/>
          <a:ext cx="343176" cy="401451"/>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b="1" kern="1200"/>
        </a:p>
      </dsp:txBody>
      <dsp:txXfrm rot="10800000">
        <a:off x="1764908" y="123310"/>
        <a:ext cx="343176" cy="401451"/>
      </dsp:txXfrm>
    </dsp:sp>
    <dsp:sp modelId="{969B9C51-230E-45F7-A6A2-328953C2D8E1}">
      <dsp:nvSpPr>
        <dsp:cNvPr id="0" name=""/>
        <dsp:cNvSpPr/>
      </dsp:nvSpPr>
      <dsp:spPr>
        <a:xfrm>
          <a:off x="3702" y="0"/>
          <a:ext cx="1618756" cy="6480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he-IL" sz="1700" b="1" kern="1200" dirty="0" smtClean="0"/>
            <a:t>31.12.14</a:t>
          </a:r>
          <a:endParaRPr lang="he-IL" sz="1700" b="1" kern="1200" dirty="0"/>
        </a:p>
      </dsp:txBody>
      <dsp:txXfrm>
        <a:off x="3702" y="0"/>
        <a:ext cx="1618756" cy="6480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7C6F88-E9CE-495B-A2B2-DB0A6FA24831}">
      <dsp:nvSpPr>
        <dsp:cNvPr id="0" name=""/>
        <dsp:cNvSpPr/>
      </dsp:nvSpPr>
      <dsp:spPr>
        <a:xfrm>
          <a:off x="8568164" y="876612"/>
          <a:ext cx="0" cy="2679372"/>
        </a:xfrm>
        <a:prstGeom prst="line">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sp>
    <dsp:sp modelId="{45063214-F786-408C-8967-B5F9DF6AD420}">
      <dsp:nvSpPr>
        <dsp:cNvPr id="0" name=""/>
        <dsp:cNvSpPr/>
      </dsp:nvSpPr>
      <dsp:spPr>
        <a:xfrm>
          <a:off x="7466647" y="1224087"/>
          <a:ext cx="635155" cy="689393"/>
        </a:xfrm>
        <a:prstGeom prst="rect">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A0111B-A591-478C-8E7E-0F93166DF751}">
      <dsp:nvSpPr>
        <dsp:cNvPr id="0" name=""/>
        <dsp:cNvSpPr/>
      </dsp:nvSpPr>
      <dsp:spPr>
        <a:xfrm>
          <a:off x="7049537" y="2198044"/>
          <a:ext cx="1409201" cy="2338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ctr" defTabSz="666750" rtl="1">
            <a:lnSpc>
              <a:spcPct val="90000"/>
            </a:lnSpc>
            <a:spcBef>
              <a:spcPct val="0"/>
            </a:spcBef>
            <a:spcAft>
              <a:spcPct val="35000"/>
            </a:spcAft>
          </a:pPr>
          <a:r>
            <a:rPr lang="he-IL" sz="1500" b="1" kern="1200" dirty="0" smtClean="0">
              <a:solidFill>
                <a:sysClr val="windowText" lastClr="000000">
                  <a:hueOff val="0"/>
                  <a:satOff val="0"/>
                  <a:lumOff val="0"/>
                  <a:alphaOff val="0"/>
                </a:sysClr>
              </a:solidFill>
              <a:latin typeface="Calibri"/>
              <a:ea typeface="+mn-ea"/>
              <a:cs typeface="Arial"/>
            </a:rPr>
            <a:t>הוצאו</a:t>
          </a:r>
          <a:r>
            <a:rPr lang="he-IL" sz="1500" kern="1200" dirty="0" smtClean="0">
              <a:solidFill>
                <a:sysClr val="windowText" lastClr="000000">
                  <a:hueOff val="0"/>
                  <a:satOff val="0"/>
                  <a:lumOff val="0"/>
                  <a:alphaOff val="0"/>
                </a:sysClr>
              </a:solidFill>
              <a:latin typeface="Calibri"/>
              <a:ea typeface="+mn-ea"/>
              <a:cs typeface="Arial"/>
            </a:rPr>
            <a:t> סוגי עסקים שבעבר היו טעוני רישוי</a:t>
          </a: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endParaRPr lang="he-IL" sz="1500" kern="1200" dirty="0" smtClean="0">
            <a:solidFill>
              <a:sysClr val="windowText" lastClr="000000">
                <a:hueOff val="0"/>
                <a:satOff val="0"/>
                <a:lumOff val="0"/>
                <a:alphaOff val="0"/>
              </a:sysClr>
            </a:solidFill>
            <a:latin typeface="Calibri"/>
            <a:ea typeface="+mn-ea"/>
            <a:cs typeface="Arial"/>
          </a:endParaRPr>
        </a:p>
        <a:p>
          <a:pPr lvl="0" algn="ctr" defTabSz="666750" rtl="1">
            <a:lnSpc>
              <a:spcPct val="90000"/>
            </a:lnSpc>
            <a:spcBef>
              <a:spcPct val="0"/>
            </a:spcBef>
            <a:spcAft>
              <a:spcPct val="35000"/>
            </a:spcAft>
          </a:pPr>
          <a: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a:t>
          </a:r>
          <a:endParaRPr lang="he-IL" sz="1500" kern="1200" dirty="0">
            <a:solidFill>
              <a:sysClr val="windowText" lastClr="000000">
                <a:hueOff val="0"/>
                <a:satOff val="0"/>
                <a:lumOff val="0"/>
                <a:alphaOff val="0"/>
              </a:sysClr>
            </a:solidFill>
            <a:latin typeface="Calibri"/>
            <a:ea typeface="+mn-ea"/>
            <a:cs typeface="Arial"/>
          </a:endParaRPr>
        </a:p>
      </dsp:txBody>
      <dsp:txXfrm>
        <a:off x="7049537" y="2198044"/>
        <a:ext cx="1409201" cy="2338459"/>
      </dsp:txXfrm>
    </dsp:sp>
    <dsp:sp modelId="{9326BBA2-B84D-4198-A8E6-2650020175FA}">
      <dsp:nvSpPr>
        <dsp:cNvPr id="0" name=""/>
        <dsp:cNvSpPr/>
      </dsp:nvSpPr>
      <dsp:spPr>
        <a:xfrm>
          <a:off x="7079624" y="503460"/>
          <a:ext cx="1488540" cy="448595"/>
        </a:xfrm>
        <a:prstGeom prst="rect">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he-IL" sz="1500" b="1" kern="1200" dirty="0" smtClean="0">
              <a:solidFill>
                <a:sysClr val="window" lastClr="FFFFFF"/>
              </a:solidFill>
              <a:effectLst/>
              <a:latin typeface="Calibri"/>
              <a:ea typeface="+mn-ea"/>
              <a:cs typeface="Arial"/>
            </a:rPr>
            <a:t>פריטים שבוטלו </a:t>
          </a:r>
          <a:endParaRPr lang="he-IL" sz="1500" b="1" kern="1200" dirty="0">
            <a:solidFill>
              <a:sysClr val="window" lastClr="FFFFFF"/>
            </a:solidFill>
            <a:effectLst/>
            <a:latin typeface="Calibri"/>
            <a:ea typeface="+mn-ea"/>
            <a:cs typeface="Arial"/>
          </a:endParaRPr>
        </a:p>
      </dsp:txBody>
      <dsp:txXfrm>
        <a:off x="7079624" y="503460"/>
        <a:ext cx="1488540" cy="448595"/>
      </dsp:txXfrm>
    </dsp:sp>
    <dsp:sp modelId="{C99FF7D7-70A0-4FD4-99A5-A01A8F0A1BF1}">
      <dsp:nvSpPr>
        <dsp:cNvPr id="0" name=""/>
        <dsp:cNvSpPr/>
      </dsp:nvSpPr>
      <dsp:spPr>
        <a:xfrm>
          <a:off x="6798455" y="876612"/>
          <a:ext cx="0" cy="2679372"/>
        </a:xfrm>
        <a:prstGeom prst="line">
          <a:avLst/>
        </a:prstGeom>
        <a:solidFill>
          <a:sysClr val="window" lastClr="FFFFFF">
            <a:alpha val="90000"/>
            <a:hueOff val="0"/>
            <a:satOff val="0"/>
            <a:lumOff val="0"/>
            <a:alphaOff val="0"/>
          </a:sysClr>
        </a:solidFill>
        <a:ln w="9525" cap="flat" cmpd="sng" algn="ctr">
          <a:solidFill>
            <a:srgbClr val="C0504D">
              <a:hueOff val="1170380"/>
              <a:satOff val="-1460"/>
              <a:lumOff val="343"/>
              <a:alphaOff val="0"/>
            </a:srgbClr>
          </a:solidFill>
          <a:prstDash val="solid"/>
        </a:ln>
        <a:effectLst/>
      </dsp:spPr>
      <dsp:style>
        <a:lnRef idx="1">
          <a:scrgbClr r="0" g="0" b="0"/>
        </a:lnRef>
        <a:fillRef idx="1">
          <a:scrgbClr r="0" g="0" b="0"/>
        </a:fillRef>
        <a:effectRef idx="0">
          <a:scrgbClr r="0" g="0" b="0"/>
        </a:effectRef>
        <a:fontRef idx="minor"/>
      </dsp:style>
    </dsp:sp>
    <dsp:sp modelId="{1E444B7B-F800-4BFC-8AE9-091B264C951F}">
      <dsp:nvSpPr>
        <dsp:cNvPr id="0" name=""/>
        <dsp:cNvSpPr/>
      </dsp:nvSpPr>
      <dsp:spPr>
        <a:xfrm>
          <a:off x="5639632" y="1147108"/>
          <a:ext cx="749765" cy="843351"/>
        </a:xfrm>
        <a:prstGeom prst="rect">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8E92AE-58A9-4AEB-AE89-70F5B161A5AD}">
      <dsp:nvSpPr>
        <dsp:cNvPr id="0" name=""/>
        <dsp:cNvSpPr/>
      </dsp:nvSpPr>
      <dsp:spPr>
        <a:xfrm>
          <a:off x="5279828" y="2198044"/>
          <a:ext cx="1409201" cy="2338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ctr" defTabSz="666750" rtl="1">
            <a:lnSpc>
              <a:spcPct val="90000"/>
            </a:lnSpc>
            <a:spcBef>
              <a:spcPct val="0"/>
            </a:spcBef>
            <a:spcAft>
              <a:spcPct val="35000"/>
            </a:spcAft>
          </a:pPr>
          <a:r>
            <a:rPr lang="he-IL" sz="1500" b="1" kern="1200" dirty="0" smtClean="0">
              <a:solidFill>
                <a:sysClr val="windowText" lastClr="000000">
                  <a:hueOff val="0"/>
                  <a:satOff val="0"/>
                  <a:lumOff val="0"/>
                  <a:alphaOff val="0"/>
                </a:sysClr>
              </a:solidFill>
              <a:latin typeface="Calibri"/>
              <a:ea typeface="+mn-ea"/>
              <a:cs typeface="Arial"/>
            </a:rPr>
            <a:t>אוחדו</a:t>
          </a:r>
          <a:r>
            <a:rPr lang="he-IL" sz="1500" kern="1200" dirty="0" smtClean="0">
              <a:solidFill>
                <a:sysClr val="windowText" lastClr="000000">
                  <a:hueOff val="0"/>
                  <a:satOff val="0"/>
                  <a:lumOff val="0"/>
                  <a:alphaOff val="0"/>
                </a:sysClr>
              </a:solidFill>
              <a:latin typeface="Calibri"/>
              <a:ea typeface="+mn-ea"/>
              <a:cs typeface="Arial"/>
            </a:rPr>
            <a:t> סוגי עסקים לפרט רישוי אחד</a:t>
          </a: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he-IL" sz="1500" kern="1200" dirty="0" smtClean="0">
              <a:solidFill>
                <a:sysClr val="windowText" lastClr="000000">
                  <a:hueOff val="0"/>
                  <a:satOff val="0"/>
                  <a:lumOff val="0"/>
                  <a:alphaOff val="0"/>
                </a:sysClr>
              </a:solidFill>
              <a:latin typeface="Calibri"/>
              <a:ea typeface="+mn-ea"/>
              <a:cs typeface="Arial"/>
            </a:rPr>
            <a:t> </a:t>
          </a:r>
        </a:p>
        <a:p>
          <a:pPr lvl="0" algn="ctr" defTabSz="666750" rtl="1">
            <a:lnSpc>
              <a:spcPct val="90000"/>
            </a:lnSpc>
            <a:spcBef>
              <a:spcPct val="0"/>
            </a:spcBef>
            <a:spcAft>
              <a:spcPct val="35000"/>
            </a:spcAft>
          </a:pPr>
          <a: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a:t>
          </a:r>
          <a:endParaRPr lang="he-IL" sz="1500" b="1" u="sng" kern="1200"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sp:txBody>
      <dsp:txXfrm>
        <a:off x="5279828" y="2198044"/>
        <a:ext cx="1409201" cy="2338459"/>
      </dsp:txXfrm>
    </dsp:sp>
    <dsp:sp modelId="{A5C3654C-F689-4C6A-8536-FCC69C23FF71}">
      <dsp:nvSpPr>
        <dsp:cNvPr id="0" name=""/>
        <dsp:cNvSpPr/>
      </dsp:nvSpPr>
      <dsp:spPr>
        <a:xfrm>
          <a:off x="5309914" y="503460"/>
          <a:ext cx="1488540" cy="448595"/>
        </a:xfrm>
        <a:prstGeom prst="rect">
          <a:avLst/>
        </a:prstGeo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he-IL" sz="1500" b="1" kern="1200" dirty="0" smtClean="0">
              <a:solidFill>
                <a:sysClr val="window" lastClr="FFFFFF"/>
              </a:solidFill>
              <a:effectLst/>
              <a:latin typeface="Calibri"/>
              <a:ea typeface="+mn-ea"/>
              <a:cs typeface="Arial"/>
            </a:rPr>
            <a:t>פריטים שאוחדו </a:t>
          </a:r>
          <a:endParaRPr lang="he-IL" sz="1500" b="1" kern="1200" dirty="0">
            <a:solidFill>
              <a:sysClr val="window" lastClr="FFFFFF"/>
            </a:solidFill>
            <a:effectLst/>
            <a:latin typeface="Calibri"/>
            <a:ea typeface="+mn-ea"/>
            <a:cs typeface="Arial"/>
          </a:endParaRPr>
        </a:p>
      </dsp:txBody>
      <dsp:txXfrm>
        <a:off x="5309914" y="503460"/>
        <a:ext cx="1488540" cy="448595"/>
      </dsp:txXfrm>
    </dsp:sp>
    <dsp:sp modelId="{5CB91AAC-7C26-45ED-8367-622C8119A746}">
      <dsp:nvSpPr>
        <dsp:cNvPr id="0" name=""/>
        <dsp:cNvSpPr/>
      </dsp:nvSpPr>
      <dsp:spPr>
        <a:xfrm>
          <a:off x="5028746" y="876612"/>
          <a:ext cx="0" cy="2679372"/>
        </a:xfrm>
        <a:prstGeom prst="line">
          <a:avLst/>
        </a:prstGeom>
        <a:solidFill>
          <a:sysClr val="window" lastClr="FFFFFF">
            <a:alpha val="90000"/>
            <a:hueOff val="0"/>
            <a:satOff val="0"/>
            <a:lumOff val="0"/>
            <a:alphaOff val="0"/>
          </a:sysClr>
        </a:solidFill>
        <a:ln w="9525" cap="flat" cmpd="sng" algn="ctr">
          <a:solidFill>
            <a:srgbClr val="C0504D">
              <a:hueOff val="2340759"/>
              <a:satOff val="-2919"/>
              <a:lumOff val="686"/>
              <a:alphaOff val="0"/>
            </a:srgbClr>
          </a:solidFill>
          <a:prstDash val="solid"/>
        </a:ln>
        <a:effectLst/>
      </dsp:spPr>
      <dsp:style>
        <a:lnRef idx="1">
          <a:scrgbClr r="0" g="0" b="0"/>
        </a:lnRef>
        <a:fillRef idx="1">
          <a:scrgbClr r="0" g="0" b="0"/>
        </a:fillRef>
        <a:effectRef idx="0">
          <a:scrgbClr r="0" g="0" b="0"/>
        </a:effectRef>
        <a:fontRef idx="minor"/>
      </dsp:style>
    </dsp:sp>
    <dsp:sp modelId="{0502253C-4DF0-4FDD-85D3-05BB4BB1EDB6}">
      <dsp:nvSpPr>
        <dsp:cNvPr id="0" name=""/>
        <dsp:cNvSpPr/>
      </dsp:nvSpPr>
      <dsp:spPr>
        <a:xfrm>
          <a:off x="3933140" y="1224087"/>
          <a:ext cx="623331" cy="689393"/>
        </a:xfrm>
        <a:prstGeom prst="rect">
          <a:avLst/>
        </a:prstGeom>
        <a:blipFill rotWithShape="1">
          <a:blip xmlns:r="http://schemas.openxmlformats.org/officeDocument/2006/relationships" r:embed="rId3"/>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43B75D-4516-4EDE-B7B8-7099B700B412}">
      <dsp:nvSpPr>
        <dsp:cNvPr id="0" name=""/>
        <dsp:cNvSpPr/>
      </dsp:nvSpPr>
      <dsp:spPr>
        <a:xfrm>
          <a:off x="3420381" y="2198041"/>
          <a:ext cx="1409201" cy="2338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ctr" defTabSz="666750" rtl="1">
            <a:lnSpc>
              <a:spcPct val="90000"/>
            </a:lnSpc>
            <a:spcBef>
              <a:spcPct val="0"/>
            </a:spcBef>
            <a:spcAft>
              <a:spcPct val="35000"/>
            </a:spcAft>
          </a:pPr>
          <a:r>
            <a:rPr lang="he-IL" sz="1500" b="1" kern="1200" dirty="0" smtClean="0">
              <a:solidFill>
                <a:sysClr val="windowText" lastClr="000000">
                  <a:hueOff val="0"/>
                  <a:satOff val="0"/>
                  <a:lumOff val="0"/>
                  <a:alphaOff val="0"/>
                </a:sysClr>
              </a:solidFill>
              <a:latin typeface="Calibri"/>
              <a:ea typeface="+mn-ea"/>
              <a:cs typeface="Arial"/>
            </a:rPr>
            <a:t>נוספו </a:t>
          </a:r>
          <a:r>
            <a:rPr lang="he-IL" sz="1500" kern="1200" dirty="0" smtClean="0">
              <a:solidFill>
                <a:sysClr val="windowText" lastClr="000000">
                  <a:hueOff val="0"/>
                  <a:satOff val="0"/>
                  <a:lumOff val="0"/>
                  <a:alphaOff val="0"/>
                </a:sysClr>
              </a:solidFill>
              <a:latin typeface="Calibri"/>
              <a:ea typeface="+mn-ea"/>
              <a:cs typeface="Arial"/>
            </a:rPr>
            <a:t>סוגי עסקים טעוני רישוי</a:t>
          </a: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he-IL" sz="1500" kern="1200" dirty="0" smtClean="0">
              <a:solidFill>
                <a:sysClr val="windowText" lastClr="000000">
                  <a:hueOff val="0"/>
                  <a:satOff val="0"/>
                  <a:lumOff val="0"/>
                  <a:alphaOff val="0"/>
                </a:sysClr>
              </a:solidFill>
              <a:latin typeface="Calibri"/>
              <a:ea typeface="+mn-ea"/>
              <a:cs typeface="Arial"/>
            </a:rPr>
            <a:t>בצו החדש</a:t>
          </a:r>
          <a:r>
            <a:rPr lang="en-US" sz="1500" kern="1200" dirty="0" smtClean="0">
              <a:solidFill>
                <a:sysClr val="windowText" lastClr="000000">
                  <a:hueOff val="0"/>
                  <a:satOff val="0"/>
                  <a:lumOff val="0"/>
                  <a:alphaOff val="0"/>
                </a:sysClr>
              </a:solidFill>
              <a:latin typeface="Calibri"/>
              <a:ea typeface="+mn-ea"/>
              <a:cs typeface="Arial"/>
            </a:rPr>
            <a:t/>
          </a:r>
          <a:br>
            <a:rPr lang="en-US" sz="1500" kern="1200" dirty="0" smtClean="0">
              <a:solidFill>
                <a:sysClr val="windowText" lastClr="000000">
                  <a:hueOff val="0"/>
                  <a:satOff val="0"/>
                  <a:lumOff val="0"/>
                  <a:alphaOff val="0"/>
                </a:sysClr>
              </a:solidFill>
              <a:latin typeface="Calibri"/>
              <a:ea typeface="+mn-ea"/>
              <a:cs typeface="Arial"/>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endParaRPr lang="he-IL" sz="1500" kern="1200" dirty="0" smtClean="0">
            <a:solidFill>
              <a:sysClr val="windowText" lastClr="000000">
                <a:hueOff val="0"/>
                <a:satOff val="0"/>
                <a:lumOff val="0"/>
                <a:alphaOff val="0"/>
              </a:sysClr>
            </a:solidFill>
            <a:latin typeface="Calibri"/>
            <a:ea typeface="+mn-ea"/>
            <a:cs typeface="Arial"/>
          </a:endParaRPr>
        </a:p>
        <a:p>
          <a:pPr lvl="0" algn="ctr" defTabSz="666750" rtl="1">
            <a:lnSpc>
              <a:spcPct val="90000"/>
            </a:lnSpc>
            <a:spcBef>
              <a:spcPct val="0"/>
            </a:spcBef>
            <a:spcAft>
              <a:spcPct val="35000"/>
            </a:spcAft>
          </a:pPr>
          <a: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a:t>
          </a:r>
          <a:endParaRPr lang="he-IL" sz="1500" b="1" u="sng" kern="1200"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sp:txBody>
      <dsp:txXfrm>
        <a:off x="3420381" y="2198041"/>
        <a:ext cx="1409201" cy="2338459"/>
      </dsp:txXfrm>
    </dsp:sp>
    <dsp:sp modelId="{A51C05DF-5E06-4A1F-A3B3-8099FC1CDCE6}">
      <dsp:nvSpPr>
        <dsp:cNvPr id="0" name=""/>
        <dsp:cNvSpPr/>
      </dsp:nvSpPr>
      <dsp:spPr>
        <a:xfrm>
          <a:off x="3540205" y="503460"/>
          <a:ext cx="1488540" cy="448595"/>
        </a:xfrm>
        <a:prstGeom prst="rect">
          <a:avLst/>
        </a:pr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he-IL" sz="1500" b="1" kern="1200" dirty="0" smtClean="0">
              <a:solidFill>
                <a:sysClr val="window" lastClr="FFFFFF"/>
              </a:solidFill>
              <a:effectLst/>
              <a:latin typeface="Calibri"/>
              <a:ea typeface="+mn-ea"/>
              <a:cs typeface="Arial"/>
            </a:rPr>
            <a:t>פריטים שנוספו </a:t>
          </a:r>
          <a:endParaRPr lang="he-IL" sz="1500" b="1" kern="1200" dirty="0">
            <a:solidFill>
              <a:sysClr val="window" lastClr="FFFFFF"/>
            </a:solidFill>
            <a:effectLst/>
            <a:latin typeface="Calibri"/>
            <a:ea typeface="+mn-ea"/>
            <a:cs typeface="Arial"/>
          </a:endParaRPr>
        </a:p>
      </dsp:txBody>
      <dsp:txXfrm>
        <a:off x="3540205" y="503460"/>
        <a:ext cx="1488540" cy="448595"/>
      </dsp:txXfrm>
    </dsp:sp>
    <dsp:sp modelId="{71C747D1-B1C0-4965-A891-B03FBD3E7405}">
      <dsp:nvSpPr>
        <dsp:cNvPr id="0" name=""/>
        <dsp:cNvSpPr/>
      </dsp:nvSpPr>
      <dsp:spPr>
        <a:xfrm>
          <a:off x="3259037" y="876612"/>
          <a:ext cx="0" cy="2679372"/>
        </a:xfrm>
        <a:prstGeom prst="line">
          <a:avLst/>
        </a:prstGeom>
        <a:solidFill>
          <a:sysClr val="window" lastClr="FFFFFF">
            <a:alpha val="90000"/>
            <a:hueOff val="0"/>
            <a:satOff val="0"/>
            <a:lumOff val="0"/>
            <a:alphaOff val="0"/>
          </a:sysClr>
        </a:solidFill>
        <a:ln w="9525" cap="flat" cmpd="sng" algn="ctr">
          <a:solidFill>
            <a:srgbClr val="C0504D">
              <a:hueOff val="3511139"/>
              <a:satOff val="-4379"/>
              <a:lumOff val="1030"/>
              <a:alphaOff val="0"/>
            </a:srgbClr>
          </a:solidFill>
          <a:prstDash val="solid"/>
        </a:ln>
        <a:effectLst/>
      </dsp:spPr>
      <dsp:style>
        <a:lnRef idx="1">
          <a:scrgbClr r="0" g="0" b="0"/>
        </a:lnRef>
        <a:fillRef idx="1">
          <a:scrgbClr r="0" g="0" b="0"/>
        </a:fillRef>
        <a:effectRef idx="0">
          <a:scrgbClr r="0" g="0" b="0"/>
        </a:effectRef>
        <a:fontRef idx="minor"/>
      </dsp:style>
    </dsp:sp>
    <dsp:sp modelId="{8EE9B54E-DA62-420B-A9FC-AD28ABCEE312}">
      <dsp:nvSpPr>
        <dsp:cNvPr id="0" name=""/>
        <dsp:cNvSpPr/>
      </dsp:nvSpPr>
      <dsp:spPr>
        <a:xfrm>
          <a:off x="1925790" y="1220632"/>
          <a:ext cx="1098613" cy="696301"/>
        </a:xfrm>
        <a:prstGeom prst="rect">
          <a:avLst/>
        </a:prstGeom>
        <a:blipFill rotWithShape="1">
          <a:blip xmlns:r="http://schemas.openxmlformats.org/officeDocument/2006/relationships" r:embed="rId4"/>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FCC2C3-45B9-4843-847B-4282B021B683}">
      <dsp:nvSpPr>
        <dsp:cNvPr id="0" name=""/>
        <dsp:cNvSpPr/>
      </dsp:nvSpPr>
      <dsp:spPr>
        <a:xfrm>
          <a:off x="1740410" y="2198044"/>
          <a:ext cx="1409201" cy="2338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ctr" defTabSz="666750" rtl="1">
            <a:lnSpc>
              <a:spcPct val="90000"/>
            </a:lnSpc>
            <a:spcBef>
              <a:spcPct val="0"/>
            </a:spcBef>
            <a:spcAft>
              <a:spcPct val="35000"/>
            </a:spcAft>
          </a:pPr>
          <a:r>
            <a:rPr lang="he-IL" sz="1500" b="1" kern="1200" dirty="0" smtClean="0">
              <a:solidFill>
                <a:sysClr val="windowText" lastClr="000000">
                  <a:hueOff val="0"/>
                  <a:satOff val="0"/>
                  <a:lumOff val="0"/>
                  <a:alphaOff val="0"/>
                </a:sysClr>
              </a:solidFill>
              <a:latin typeface="Calibri"/>
              <a:ea typeface="+mn-ea"/>
              <a:cs typeface="Arial"/>
            </a:rPr>
            <a:t>פוצלו </a:t>
          </a:r>
          <a:r>
            <a:rPr lang="he-IL" sz="1500" kern="1200" dirty="0" smtClean="0">
              <a:solidFill>
                <a:sysClr val="windowText" lastClr="000000">
                  <a:hueOff val="0"/>
                  <a:satOff val="0"/>
                  <a:lumOff val="0"/>
                  <a:alphaOff val="0"/>
                </a:sysClr>
              </a:solidFill>
              <a:latin typeface="Calibri"/>
              <a:ea typeface="+mn-ea"/>
              <a:cs typeface="Arial"/>
            </a:rPr>
            <a:t>פרטים למספר פרטים </a:t>
          </a:r>
          <a:r>
            <a:rPr lang="he-IL" sz="1200" kern="1200" dirty="0" smtClean="0">
              <a:solidFill>
                <a:sysClr val="windowText" lastClr="000000">
                  <a:hueOff val="0"/>
                  <a:satOff val="0"/>
                  <a:lumOff val="0"/>
                  <a:alphaOff val="0"/>
                </a:sysClr>
              </a:solidFill>
              <a:latin typeface="Calibri"/>
              <a:ea typeface="+mn-ea"/>
              <a:cs typeface="Arial"/>
            </a:rPr>
            <a:t>(</a:t>
          </a:r>
          <a:r>
            <a:rPr lang="he-IL" sz="1200" b="1" kern="1200" dirty="0" smtClean="0">
              <a:solidFill>
                <a:sysClr val="windowText" lastClr="000000">
                  <a:hueOff val="0"/>
                  <a:satOff val="0"/>
                  <a:lumOff val="0"/>
                  <a:alphaOff val="0"/>
                </a:sysClr>
              </a:solidFill>
              <a:latin typeface="Calibri"/>
              <a:ea typeface="+mn-ea"/>
              <a:cs typeface="Arial"/>
            </a:rPr>
            <a:t>טור ב'</a:t>
          </a:r>
          <a:r>
            <a:rPr lang="he-IL" sz="1200" kern="1200" dirty="0" smtClean="0">
              <a:solidFill>
                <a:sysClr val="windowText" lastClr="000000">
                  <a:hueOff val="0"/>
                  <a:satOff val="0"/>
                  <a:lumOff val="0"/>
                  <a:alphaOff val="0"/>
                </a:sysClr>
              </a:solidFill>
              <a:latin typeface="Calibri"/>
              <a:ea typeface="+mn-ea"/>
              <a:cs typeface="Arial"/>
            </a:rPr>
            <a:t> בתוספת לצו) </a:t>
          </a:r>
          <a:r>
            <a:rPr lang="en-US" sz="1500" kern="1200" dirty="0" smtClean="0">
              <a:solidFill>
                <a:sysClr val="windowText" lastClr="000000">
                  <a:hueOff val="0"/>
                  <a:satOff val="0"/>
                  <a:lumOff val="0"/>
                  <a:alphaOff val="0"/>
                </a:sysClr>
              </a:solidFill>
              <a:latin typeface="Calibri"/>
              <a:ea typeface="+mn-ea"/>
              <a:cs typeface="Arial"/>
            </a:rPr>
            <a:t/>
          </a:r>
          <a:br>
            <a:rPr lang="en-US" sz="1500" kern="1200" dirty="0" smtClean="0">
              <a:solidFill>
                <a:sysClr val="windowText" lastClr="000000">
                  <a:hueOff val="0"/>
                  <a:satOff val="0"/>
                  <a:lumOff val="0"/>
                  <a:alphaOff val="0"/>
                </a:sysClr>
              </a:solidFill>
              <a:latin typeface="Calibri"/>
              <a:ea typeface="+mn-ea"/>
              <a:cs typeface="Arial"/>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endParaRPr lang="he-IL" sz="1500" kern="1200" dirty="0" smtClean="0">
            <a:solidFill>
              <a:sysClr val="windowText" lastClr="000000">
                <a:hueOff val="0"/>
                <a:satOff val="0"/>
                <a:lumOff val="0"/>
                <a:alphaOff val="0"/>
              </a:sysClr>
            </a:solidFill>
            <a:latin typeface="Calibri"/>
            <a:ea typeface="+mn-ea"/>
            <a:cs typeface="Arial"/>
          </a:endParaRPr>
        </a:p>
        <a:p>
          <a:pPr lvl="0" algn="ctr" defTabSz="666750" rtl="1">
            <a:lnSpc>
              <a:spcPct val="90000"/>
            </a:lnSpc>
            <a:spcBef>
              <a:spcPct val="0"/>
            </a:spcBef>
            <a:spcAft>
              <a:spcPct val="35000"/>
            </a:spcAft>
          </a:pPr>
          <a:r>
            <a:rPr lang="he-IL"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a:t>
          </a:r>
          <a:endParaRPr lang="he-IL" sz="1500" b="1" u="sng" kern="1200" dirty="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endParaRPr>
        </a:p>
      </dsp:txBody>
      <dsp:txXfrm>
        <a:off x="1740410" y="2198044"/>
        <a:ext cx="1409201" cy="2338459"/>
      </dsp:txXfrm>
    </dsp:sp>
    <dsp:sp modelId="{3159BBFC-9D66-4FCB-AFB7-F0ABF4C8C460}">
      <dsp:nvSpPr>
        <dsp:cNvPr id="0" name=""/>
        <dsp:cNvSpPr/>
      </dsp:nvSpPr>
      <dsp:spPr>
        <a:xfrm>
          <a:off x="1770496" y="503460"/>
          <a:ext cx="1488540" cy="448595"/>
        </a:xfrm>
        <a:prstGeom prst="rect">
          <a:avLst/>
        </a:pr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he-IL" sz="1500" b="1" kern="1200" dirty="0" smtClean="0">
              <a:solidFill>
                <a:sysClr val="window" lastClr="FFFFFF"/>
              </a:solidFill>
              <a:effectLst/>
              <a:latin typeface="Calibri"/>
              <a:ea typeface="+mn-ea"/>
              <a:cs typeface="Arial"/>
            </a:rPr>
            <a:t>פריטים שפוצלו </a:t>
          </a:r>
          <a:endParaRPr lang="he-IL" sz="1500" b="1" kern="1200" dirty="0">
            <a:solidFill>
              <a:sysClr val="window" lastClr="FFFFFF"/>
            </a:solidFill>
            <a:effectLst/>
            <a:latin typeface="Calibri"/>
            <a:ea typeface="+mn-ea"/>
            <a:cs typeface="Arial"/>
          </a:endParaRPr>
        </a:p>
      </dsp:txBody>
      <dsp:txXfrm>
        <a:off x="1770496" y="503460"/>
        <a:ext cx="1488540" cy="448595"/>
      </dsp:txXfrm>
    </dsp:sp>
    <dsp:sp modelId="{9727B935-E6F0-4BD2-B3D5-1811140B7852}">
      <dsp:nvSpPr>
        <dsp:cNvPr id="0" name=""/>
        <dsp:cNvSpPr/>
      </dsp:nvSpPr>
      <dsp:spPr>
        <a:xfrm>
          <a:off x="1489327" y="876612"/>
          <a:ext cx="0" cy="2679372"/>
        </a:xfrm>
        <a:prstGeom prst="line">
          <a:avLst/>
        </a:prstGeom>
        <a:solidFill>
          <a:sysClr val="window" lastClr="FFFFFF">
            <a:alpha val="90000"/>
            <a:hueOff val="0"/>
            <a:satOff val="0"/>
            <a:lumOff val="0"/>
            <a:alphaOff val="0"/>
          </a:sysClr>
        </a:solidFill>
        <a:ln w="9525" cap="flat" cmpd="sng" algn="ctr">
          <a:solidFill>
            <a:srgbClr val="C0504D">
              <a:hueOff val="4681519"/>
              <a:satOff val="-5839"/>
              <a:lumOff val="1373"/>
              <a:alphaOff val="0"/>
            </a:srgbClr>
          </a:solidFill>
          <a:prstDash val="solid"/>
        </a:ln>
        <a:effectLst/>
      </dsp:spPr>
      <dsp:style>
        <a:lnRef idx="1">
          <a:scrgbClr r="0" g="0" b="0"/>
        </a:lnRef>
        <a:fillRef idx="1">
          <a:scrgbClr r="0" g="0" b="0"/>
        </a:fillRef>
        <a:effectRef idx="0">
          <a:scrgbClr r="0" g="0" b="0"/>
        </a:effectRef>
        <a:fontRef idx="minor"/>
      </dsp:style>
    </dsp:sp>
    <dsp:sp modelId="{DADD4267-5E95-4F1F-A9E4-2B4E21309D1E}">
      <dsp:nvSpPr>
        <dsp:cNvPr id="0" name=""/>
        <dsp:cNvSpPr/>
      </dsp:nvSpPr>
      <dsp:spPr>
        <a:xfrm>
          <a:off x="303357" y="1147101"/>
          <a:ext cx="804062" cy="843363"/>
        </a:xfrm>
        <a:prstGeom prst="rect">
          <a:avLst/>
        </a:prstGeom>
        <a:blipFill rotWithShape="1">
          <a:blip xmlns:r="http://schemas.openxmlformats.org/officeDocument/2006/relationships" r:embed="rId5"/>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2B5DE0-8E14-47F8-BBE2-46FF272FA625}">
      <dsp:nvSpPr>
        <dsp:cNvPr id="0" name=""/>
        <dsp:cNvSpPr/>
      </dsp:nvSpPr>
      <dsp:spPr>
        <a:xfrm>
          <a:off x="0" y="2198044"/>
          <a:ext cx="1409201" cy="2338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ctr" defTabSz="666750" rtl="1">
            <a:lnSpc>
              <a:spcPct val="90000"/>
            </a:lnSpc>
            <a:spcBef>
              <a:spcPct val="0"/>
            </a:spcBef>
            <a:spcAft>
              <a:spcPct val="35000"/>
            </a:spcAft>
          </a:pPr>
          <a:r>
            <a:rPr lang="he-IL" sz="1500" kern="1200" dirty="0" smtClean="0">
              <a:solidFill>
                <a:sysClr val="windowText" lastClr="000000">
                  <a:hueOff val="0"/>
                  <a:satOff val="0"/>
                  <a:lumOff val="0"/>
                  <a:alphaOff val="0"/>
                </a:sysClr>
              </a:solidFill>
              <a:latin typeface="Calibri"/>
              <a:ea typeface="+mn-ea"/>
              <a:cs typeface="Arial"/>
            </a:rPr>
            <a:t>מאפשר כניסת עסק </a:t>
          </a:r>
          <a:r>
            <a:rPr lang="en-US" sz="1500" kern="1200" dirty="0" smtClean="0">
              <a:solidFill>
                <a:sysClr val="windowText" lastClr="000000">
                  <a:hueOff val="0"/>
                  <a:satOff val="0"/>
                  <a:lumOff val="0"/>
                  <a:alphaOff val="0"/>
                </a:sysClr>
              </a:solidFill>
              <a:latin typeface="Calibri"/>
              <a:ea typeface="+mn-ea"/>
              <a:cs typeface="Arial"/>
            </a:rPr>
            <a:t/>
          </a:r>
          <a:br>
            <a:rPr lang="en-US" sz="1500" kern="1200" dirty="0" smtClean="0">
              <a:solidFill>
                <a:sysClr val="windowText" lastClr="000000">
                  <a:hueOff val="0"/>
                  <a:satOff val="0"/>
                  <a:lumOff val="0"/>
                  <a:alphaOff val="0"/>
                </a:sysClr>
              </a:solidFill>
              <a:latin typeface="Calibri"/>
              <a:ea typeface="+mn-ea"/>
              <a:cs typeface="Arial"/>
            </a:rPr>
          </a:br>
          <a:r>
            <a:rPr lang="he-IL" sz="1500" kern="1200" dirty="0" smtClean="0">
              <a:solidFill>
                <a:sysClr val="windowText" lastClr="000000">
                  <a:hueOff val="0"/>
                  <a:satOff val="0"/>
                  <a:lumOff val="0"/>
                  <a:alphaOff val="0"/>
                </a:sysClr>
              </a:solidFill>
              <a:latin typeface="Calibri"/>
              <a:ea typeface="+mn-ea"/>
              <a:cs typeface="Arial"/>
            </a:rPr>
            <a:t>ל"מסלול ירוק </a:t>
          </a:r>
          <a:r>
            <a:rPr lang="en-US" sz="1500" kern="1200" dirty="0" smtClean="0">
              <a:solidFill>
                <a:sysClr val="windowText" lastClr="000000">
                  <a:hueOff val="0"/>
                  <a:satOff val="0"/>
                  <a:lumOff val="0"/>
                  <a:alphaOff val="0"/>
                </a:sysClr>
              </a:solidFill>
              <a:latin typeface="Calibri"/>
              <a:ea typeface="+mn-ea"/>
              <a:cs typeface="Arial"/>
            </a:rPr>
            <a:t>"</a:t>
          </a: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en-US" sz="1500" kern="1200" dirty="0" smtClean="0">
              <a:solidFill>
                <a:sysClr val="windowText" lastClr="000000">
                  <a:hueOff val="0"/>
                  <a:satOff val="0"/>
                  <a:lumOff val="0"/>
                  <a:alphaOff val="0"/>
                </a:sysClr>
              </a:solidFill>
              <a:latin typeface="Calibri"/>
              <a:ea typeface="+mn-ea"/>
              <a:cs typeface="+mn-cs"/>
            </a:rPr>
            <a:t/>
          </a:r>
          <a:br>
            <a:rPr lang="en-US" sz="1500" kern="1200" dirty="0" smtClean="0">
              <a:solidFill>
                <a:sysClr val="windowText" lastClr="000000">
                  <a:hueOff val="0"/>
                  <a:satOff val="0"/>
                  <a:lumOff val="0"/>
                  <a:alphaOff val="0"/>
                </a:sysClr>
              </a:solidFill>
              <a:latin typeface="Calibri"/>
              <a:ea typeface="+mn-ea"/>
              <a:cs typeface="+mn-cs"/>
            </a:rPr>
          </a:br>
          <a:r>
            <a:rPr lang="he-IL" sz="1200" b="1" kern="1200" dirty="0" smtClean="0">
              <a:solidFill>
                <a:sysClr val="windowText" lastClr="000000">
                  <a:hueOff val="0"/>
                  <a:satOff val="0"/>
                  <a:lumOff val="0"/>
                  <a:alphaOff val="0"/>
                </a:sysClr>
              </a:solidFill>
              <a:latin typeface="Calibri"/>
              <a:ea typeface="+mn-ea"/>
              <a:cs typeface="Arial"/>
            </a:rPr>
            <a:t>לא </a:t>
          </a:r>
          <a:r>
            <a:rPr lang="he-IL" sz="12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נכנס לתוקף ב31.12.13 </a:t>
          </a:r>
          <a:r>
            <a:rPr lang="en-US" sz="12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2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en-US" sz="12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2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יכנס לתוקף </a:t>
          </a:r>
          <a: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
          </a:r>
          <a:br>
            <a:rPr lang="en-US" sz="1500" b="1"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br>
          <a:r>
            <a:rPr lang="he-IL" sz="1200" b="0" u="sng" kern="1200" dirty="0" smtClean="0">
              <a:solidFill>
                <a:sysClr val="windowText" lastClr="000000">
                  <a:hueOff val="0"/>
                  <a:satOff val="0"/>
                  <a:lumOff val="0"/>
                  <a:alphaOff val="0"/>
                </a:sysClr>
              </a:solidFill>
              <a:effectLst>
                <a:outerShdw blurRad="38100" dist="38100" dir="2700000" algn="tl">
                  <a:srgbClr val="000000">
                    <a:alpha val="43137"/>
                  </a:srgbClr>
                </a:outerShdw>
              </a:effectLst>
              <a:latin typeface="Calibri"/>
              <a:ea typeface="+mn-ea"/>
              <a:cs typeface="Arial"/>
            </a:rPr>
            <a:t>ל</a:t>
          </a:r>
          <a:r>
            <a:rPr lang="he-IL" sz="1200" b="0" kern="1200" dirty="0" smtClean="0">
              <a:solidFill>
                <a:sysClr val="windowText" lastClr="000000">
                  <a:hueOff val="0"/>
                  <a:satOff val="0"/>
                  <a:lumOff val="0"/>
                  <a:alphaOff val="0"/>
                </a:sysClr>
              </a:solidFill>
              <a:latin typeface="Calibri"/>
              <a:ea typeface="+mn-ea"/>
              <a:cs typeface="Arial"/>
            </a:rPr>
            <a:t>סוגי </a:t>
          </a:r>
          <a:r>
            <a:rPr lang="he-IL" sz="1200" b="0" kern="1200" dirty="0">
              <a:solidFill>
                <a:sysClr val="windowText" lastClr="000000">
                  <a:hueOff val="0"/>
                  <a:satOff val="0"/>
                  <a:lumOff val="0"/>
                  <a:alphaOff val="0"/>
                </a:sysClr>
              </a:solidFill>
              <a:latin typeface="Calibri"/>
              <a:ea typeface="+mn-ea"/>
              <a:cs typeface="Arial"/>
            </a:rPr>
            <a:t>עסקים שיפורסם </a:t>
          </a:r>
          <a:r>
            <a:rPr lang="he-IL" sz="1200" kern="1200" dirty="0">
              <a:solidFill>
                <a:sysClr val="windowText" lastClr="000000">
                  <a:hueOff val="0"/>
                  <a:satOff val="0"/>
                  <a:lumOff val="0"/>
                  <a:alphaOff val="0"/>
                </a:sysClr>
              </a:solidFill>
              <a:latin typeface="Calibri"/>
              <a:ea typeface="+mn-ea"/>
              <a:cs typeface="Arial"/>
            </a:rPr>
            <a:t>להם מפרט אחיד עד</a:t>
          </a:r>
          <a:r>
            <a:rPr lang="en-US" sz="1200" kern="1200" dirty="0">
              <a:solidFill>
                <a:sysClr val="windowText" lastClr="000000">
                  <a:hueOff val="0"/>
                  <a:satOff val="0"/>
                  <a:lumOff val="0"/>
                  <a:alphaOff val="0"/>
                </a:sysClr>
              </a:solidFill>
              <a:latin typeface="Calibri"/>
              <a:ea typeface="+mn-ea"/>
              <a:cs typeface="+mn-cs"/>
            </a:rPr>
            <a:t/>
          </a:r>
          <a:br>
            <a:rPr lang="en-US" sz="1200" kern="1200" dirty="0">
              <a:solidFill>
                <a:sysClr val="windowText" lastClr="000000">
                  <a:hueOff val="0"/>
                  <a:satOff val="0"/>
                  <a:lumOff val="0"/>
                  <a:alphaOff val="0"/>
                </a:sysClr>
              </a:solidFill>
              <a:latin typeface="Calibri"/>
              <a:ea typeface="+mn-ea"/>
              <a:cs typeface="+mn-cs"/>
            </a:rPr>
          </a:br>
          <a:r>
            <a:rPr lang="he-IL" sz="1200" kern="1200" dirty="0">
              <a:solidFill>
                <a:sysClr val="windowText" lastClr="000000">
                  <a:hueOff val="0"/>
                  <a:satOff val="0"/>
                  <a:lumOff val="0"/>
                  <a:alphaOff val="0"/>
                </a:sysClr>
              </a:solidFill>
              <a:latin typeface="Calibri"/>
              <a:ea typeface="+mn-ea"/>
              <a:cs typeface="Arial"/>
            </a:rPr>
            <a:t> 31.12.14.</a:t>
          </a:r>
        </a:p>
      </dsp:txBody>
      <dsp:txXfrm>
        <a:off x="0" y="2198044"/>
        <a:ext cx="1409201" cy="2338459"/>
      </dsp:txXfrm>
    </dsp:sp>
    <dsp:sp modelId="{555B5B31-862D-4D30-8465-425E765D8B32}">
      <dsp:nvSpPr>
        <dsp:cNvPr id="0" name=""/>
        <dsp:cNvSpPr/>
      </dsp:nvSpPr>
      <dsp:spPr>
        <a:xfrm>
          <a:off x="787" y="503460"/>
          <a:ext cx="1488540" cy="448595"/>
        </a:xfrm>
        <a:prstGeom prst="rect">
          <a:avLst/>
        </a:pr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he-IL" sz="1500" b="1" kern="1200" dirty="0" smtClean="0">
              <a:solidFill>
                <a:sysClr val="window" lastClr="FFFFFF"/>
              </a:solidFill>
              <a:effectLst/>
              <a:latin typeface="Calibri"/>
              <a:ea typeface="+mn-ea"/>
              <a:cs typeface="Arial"/>
            </a:rPr>
            <a:t>מסלול ירוק</a:t>
          </a:r>
          <a:endParaRPr lang="he-IL" sz="1500" b="1" kern="1200" dirty="0">
            <a:solidFill>
              <a:sysClr val="window" lastClr="FFFFFF"/>
            </a:solidFill>
            <a:effectLst/>
            <a:latin typeface="Calibri"/>
            <a:ea typeface="+mn-ea"/>
            <a:cs typeface="Arial"/>
          </a:endParaRPr>
        </a:p>
      </dsp:txBody>
      <dsp:txXfrm>
        <a:off x="787" y="503460"/>
        <a:ext cx="1488540" cy="4485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46513" y="0"/>
            <a:ext cx="2941637" cy="496888"/>
          </a:xfrm>
          <a:prstGeom prst="rect">
            <a:avLst/>
          </a:prstGeom>
        </p:spPr>
        <p:txBody>
          <a:bodyPr vert="horz" lIns="91367" tIns="45683" rIns="91367" bIns="45683"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sz="quarter" idx="1"/>
          </p:nvPr>
        </p:nvSpPr>
        <p:spPr>
          <a:xfrm>
            <a:off x="1588" y="0"/>
            <a:ext cx="2941637" cy="496888"/>
          </a:xfrm>
          <a:prstGeom prst="rect">
            <a:avLst/>
          </a:prstGeom>
        </p:spPr>
        <p:txBody>
          <a:bodyPr vert="horz" lIns="91367" tIns="45683" rIns="91367" bIns="45683" rtlCol="1"/>
          <a:lstStyle>
            <a:lvl1pPr algn="l" fontAlgn="auto">
              <a:spcBef>
                <a:spcPts val="0"/>
              </a:spcBef>
              <a:spcAft>
                <a:spcPts val="0"/>
              </a:spcAft>
              <a:defRPr sz="1200">
                <a:latin typeface="+mn-lt"/>
                <a:cs typeface="+mn-cs"/>
              </a:defRPr>
            </a:lvl1pPr>
          </a:lstStyle>
          <a:p>
            <a:pPr>
              <a:defRPr/>
            </a:pPr>
            <a:fld id="{7329FAC5-44DE-439E-89B8-ED7A3A968C0E}" type="datetimeFigureOut">
              <a:rPr lang="he-IL"/>
              <a:pPr>
                <a:defRPr/>
              </a:pPr>
              <a:t>כ"ו/חשון/תשע"ד</a:t>
            </a:fld>
            <a:endParaRPr lang="he-IL"/>
          </a:p>
        </p:txBody>
      </p:sp>
      <p:sp>
        <p:nvSpPr>
          <p:cNvPr id="4" name="מציין מיקום של כותרת תחתונה 3"/>
          <p:cNvSpPr>
            <a:spLocks noGrp="1"/>
          </p:cNvSpPr>
          <p:nvPr>
            <p:ph type="ftr" sz="quarter" idx="2"/>
          </p:nvPr>
        </p:nvSpPr>
        <p:spPr>
          <a:xfrm>
            <a:off x="3846513" y="9424988"/>
            <a:ext cx="2941637" cy="496887"/>
          </a:xfrm>
          <a:prstGeom prst="rect">
            <a:avLst/>
          </a:prstGeom>
        </p:spPr>
        <p:txBody>
          <a:bodyPr vert="horz" lIns="91367" tIns="45683" rIns="91367" bIns="45683" rtlCol="1" anchor="b"/>
          <a:lstStyle>
            <a:lvl1pPr algn="r" fontAlgn="auto">
              <a:spcBef>
                <a:spcPts val="0"/>
              </a:spcBef>
              <a:spcAft>
                <a:spcPts val="0"/>
              </a:spcAft>
              <a:defRPr sz="1200">
                <a:latin typeface="+mn-lt"/>
                <a:cs typeface="+mn-cs"/>
              </a:defRPr>
            </a:lvl1pPr>
          </a:lstStyle>
          <a:p>
            <a:pPr>
              <a:defRPr/>
            </a:pPr>
            <a:endParaRPr lang="he-IL"/>
          </a:p>
        </p:txBody>
      </p:sp>
      <p:sp>
        <p:nvSpPr>
          <p:cNvPr id="5" name="מציין מיקום של מספר שקופית 4"/>
          <p:cNvSpPr>
            <a:spLocks noGrp="1"/>
          </p:cNvSpPr>
          <p:nvPr>
            <p:ph type="sldNum" sz="quarter" idx="3"/>
          </p:nvPr>
        </p:nvSpPr>
        <p:spPr>
          <a:xfrm>
            <a:off x="1588" y="9424988"/>
            <a:ext cx="2941637" cy="496887"/>
          </a:xfrm>
          <a:prstGeom prst="rect">
            <a:avLst/>
          </a:prstGeom>
        </p:spPr>
        <p:txBody>
          <a:bodyPr vert="horz" lIns="91367" tIns="45683" rIns="91367" bIns="45683" rtlCol="1" anchor="b"/>
          <a:lstStyle>
            <a:lvl1pPr algn="l" fontAlgn="auto">
              <a:spcBef>
                <a:spcPts val="0"/>
              </a:spcBef>
              <a:spcAft>
                <a:spcPts val="0"/>
              </a:spcAft>
              <a:defRPr sz="1200">
                <a:latin typeface="+mn-lt"/>
                <a:cs typeface="+mn-cs"/>
              </a:defRPr>
            </a:lvl1pPr>
          </a:lstStyle>
          <a:p>
            <a:pPr>
              <a:defRPr/>
            </a:pPr>
            <a:fld id="{78548F52-F28E-4FC0-B778-7C62999769FF}" type="slidenum">
              <a:rPr lang="he-IL"/>
              <a:pPr>
                <a:defRPr/>
              </a:pPr>
              <a:t>‹#›</a:t>
            </a:fld>
            <a:endParaRPr 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46513" y="0"/>
            <a:ext cx="2941637" cy="496888"/>
          </a:xfrm>
          <a:prstGeom prst="rect">
            <a:avLst/>
          </a:prstGeom>
        </p:spPr>
        <p:txBody>
          <a:bodyPr vert="horz" lIns="91367" tIns="45683" rIns="91367" bIns="45683"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41637" cy="496888"/>
          </a:xfrm>
          <a:prstGeom prst="rect">
            <a:avLst/>
          </a:prstGeom>
        </p:spPr>
        <p:txBody>
          <a:bodyPr vert="horz" lIns="91367" tIns="45683" rIns="91367" bIns="45683" rtlCol="1"/>
          <a:lstStyle>
            <a:lvl1pPr algn="l" fontAlgn="auto">
              <a:spcBef>
                <a:spcPts val="0"/>
              </a:spcBef>
              <a:spcAft>
                <a:spcPts val="0"/>
              </a:spcAft>
              <a:defRPr sz="1200">
                <a:latin typeface="+mn-lt"/>
                <a:cs typeface="+mn-cs"/>
              </a:defRPr>
            </a:lvl1pPr>
          </a:lstStyle>
          <a:p>
            <a:pPr>
              <a:defRPr/>
            </a:pPr>
            <a:fld id="{14773D87-AB85-468F-B830-9FC90361BF8E}" type="datetimeFigureOut">
              <a:rPr lang="he-IL"/>
              <a:pPr>
                <a:defRPr/>
              </a:pPr>
              <a:t>כ"ו/חשון/תשע"ד</a:t>
            </a:fld>
            <a:endParaRPr lang="he-IL"/>
          </a:p>
        </p:txBody>
      </p:sp>
      <p:sp>
        <p:nvSpPr>
          <p:cNvPr id="4" name="מציין מיקום של תמונת שקופית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367" tIns="45683" rIns="91367" bIns="45683" rtlCol="1" anchor="ctr"/>
          <a:lstStyle/>
          <a:p>
            <a:pPr lvl="0"/>
            <a:endParaRPr lang="he-IL" noProof="0"/>
          </a:p>
        </p:txBody>
      </p:sp>
      <p:sp>
        <p:nvSpPr>
          <p:cNvPr id="5" name="מציין מיקום של הערות 4"/>
          <p:cNvSpPr>
            <a:spLocks noGrp="1"/>
          </p:cNvSpPr>
          <p:nvPr>
            <p:ph type="body" sz="quarter" idx="3"/>
          </p:nvPr>
        </p:nvSpPr>
        <p:spPr>
          <a:xfrm>
            <a:off x="677863" y="4713288"/>
            <a:ext cx="5432425" cy="4465637"/>
          </a:xfrm>
          <a:prstGeom prst="rect">
            <a:avLst/>
          </a:prstGeom>
        </p:spPr>
        <p:txBody>
          <a:bodyPr vert="horz" lIns="91367" tIns="45683" rIns="91367" bIns="45683" rtlCol="1"/>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46513" y="9424988"/>
            <a:ext cx="2941637" cy="496887"/>
          </a:xfrm>
          <a:prstGeom prst="rect">
            <a:avLst/>
          </a:prstGeom>
        </p:spPr>
        <p:txBody>
          <a:bodyPr vert="horz" lIns="91367" tIns="45683" rIns="91367" bIns="45683"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9424988"/>
            <a:ext cx="2941637" cy="496887"/>
          </a:xfrm>
          <a:prstGeom prst="rect">
            <a:avLst/>
          </a:prstGeom>
        </p:spPr>
        <p:txBody>
          <a:bodyPr vert="horz" lIns="91367" tIns="45683" rIns="91367" bIns="45683" rtlCol="1" anchor="b"/>
          <a:lstStyle>
            <a:lvl1pPr algn="l" fontAlgn="auto">
              <a:spcBef>
                <a:spcPts val="0"/>
              </a:spcBef>
              <a:spcAft>
                <a:spcPts val="0"/>
              </a:spcAft>
              <a:defRPr sz="1200">
                <a:latin typeface="+mn-lt"/>
                <a:cs typeface="+mn-cs"/>
              </a:defRPr>
            </a:lvl1pPr>
          </a:lstStyle>
          <a:p>
            <a:pPr>
              <a:defRPr/>
            </a:pPr>
            <a:fld id="{2E403FF4-B687-4BAE-8267-73D9496EDD00}"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1843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18435"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3C222-7AF4-48B9-80F9-79BDC5860B7B}" type="slidenum">
              <a:rPr lang="he-IL"/>
              <a:pPr fontAlgn="base">
                <a:spcBef>
                  <a:spcPct val="0"/>
                </a:spcBef>
                <a:spcAft>
                  <a:spcPct val="0"/>
                </a:spcAft>
                <a:defRPr/>
              </a:pPr>
              <a:t>2</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048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השינוי ייכנס לתוקף באופן מדורג, כך שהשינויים הראשונים ייכנסו לתוקף </a:t>
            </a:r>
            <a:r>
              <a:rPr lang="he-IL" b="1" smtClean="0"/>
              <a:t>בנובמבר 2013</a:t>
            </a:r>
            <a:endParaRPr lang="en-US" b="1" smtClean="0">
              <a:cs typeface="Arial" charset="0"/>
            </a:endParaRPr>
          </a:p>
          <a:p>
            <a:pPr eaLnBrk="1" hangingPunct="1">
              <a:spcBef>
                <a:spcPct val="0"/>
              </a:spcBef>
            </a:pPr>
            <a:endParaRPr lang="he-IL" smtClean="0"/>
          </a:p>
        </p:txBody>
      </p:sp>
      <p:sp>
        <p:nvSpPr>
          <p:cNvPr id="22531"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5D7875-8CE8-4C09-8FCD-1C8EA1751315}" type="slidenum">
              <a:rPr lang="he-IL"/>
              <a:pPr fontAlgn="base">
                <a:spcBef>
                  <a:spcPct val="0"/>
                </a:spcBef>
                <a:spcAft>
                  <a:spcPct val="0"/>
                </a:spcAft>
                <a:defRPr/>
              </a:pPr>
              <a:t>3</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2765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29699"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D77F8F-8749-40D5-A667-4AE85979663E}" type="slidenum">
              <a:rPr lang="he-IL"/>
              <a:pPr fontAlgn="base">
                <a:spcBef>
                  <a:spcPct val="0"/>
                </a:spcBef>
                <a:spcAft>
                  <a:spcPct val="0"/>
                </a:spcAft>
                <a:defRPr/>
              </a:pPr>
              <a:t>7</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072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32771"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28C0BA-596E-425B-906A-4A7931E1C93D}" type="slidenum">
              <a:rPr lang="he-IL"/>
              <a:pPr fontAlgn="base">
                <a:spcBef>
                  <a:spcPct val="0"/>
                </a:spcBef>
                <a:spcAft>
                  <a:spcPct val="0"/>
                </a:spcAft>
                <a:defRPr/>
              </a:pPr>
              <a:t>9</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710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עקרונות הטיפול בצו</a:t>
            </a:r>
          </a:p>
        </p:txBody>
      </p:sp>
      <p:sp>
        <p:nvSpPr>
          <p:cNvPr id="49155"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EB2673-9DEA-4003-99E3-E0264D8674D0}" type="slidenum">
              <a:rPr lang="he-IL"/>
              <a:pPr fontAlgn="base">
                <a:spcBef>
                  <a:spcPct val="0"/>
                </a:spcBef>
                <a:spcAft>
                  <a:spcPct val="0"/>
                </a:spcAft>
                <a:defRPr/>
              </a:pPr>
              <a:t>11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4276F1FE-DE32-498C-9979-EA370CB06E8D}" type="datetime8">
              <a:rPr lang="he-IL"/>
              <a:pPr>
                <a:defRPr/>
              </a:pPr>
              <a:t>30 אוקטובר 13</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6" name="מציין מיקום של מספר שקופית 5"/>
          <p:cNvSpPr>
            <a:spLocks noGrp="1"/>
          </p:cNvSpPr>
          <p:nvPr>
            <p:ph type="sldNum" sz="quarter" idx="12"/>
          </p:nvPr>
        </p:nvSpPr>
        <p:spPr/>
        <p:txBody>
          <a:bodyPr/>
          <a:lstStyle>
            <a:lvl1pPr>
              <a:defRPr/>
            </a:lvl1pPr>
          </a:lstStyle>
          <a:p>
            <a:pPr>
              <a:defRPr/>
            </a:pPr>
            <a:fld id="{FBFC0505-62B1-4312-9EFA-A5E005911D00}"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B924316D-C586-4AF9-8397-E74F00BF617D}" type="datetime8">
              <a:rPr lang="he-IL"/>
              <a:pPr>
                <a:defRPr/>
              </a:pPr>
              <a:t>30 אוקטובר 13</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7" name="מציין מיקום של מספר שקופית 5"/>
          <p:cNvSpPr>
            <a:spLocks noGrp="1"/>
          </p:cNvSpPr>
          <p:nvPr>
            <p:ph type="sldNum" sz="quarter" idx="12"/>
          </p:nvPr>
        </p:nvSpPr>
        <p:spPr/>
        <p:txBody>
          <a:bodyPr/>
          <a:lstStyle>
            <a:lvl1pPr>
              <a:defRPr/>
            </a:lvl1pPr>
          </a:lstStyle>
          <a:p>
            <a:pPr>
              <a:defRPr/>
            </a:pPr>
            <a:fld id="{3EEF3268-C392-4A72-9B1F-6A4B68E0C21B}"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9B0A4930-6859-4C8F-890B-E5D520B4446D}" type="datetime8">
              <a:rPr lang="he-IL"/>
              <a:pPr>
                <a:defRPr/>
              </a:pPr>
              <a:t>30 אוקטובר 13</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6" name="מציין מיקום של מספר שקופית 5"/>
          <p:cNvSpPr>
            <a:spLocks noGrp="1"/>
          </p:cNvSpPr>
          <p:nvPr>
            <p:ph type="sldNum" sz="quarter" idx="12"/>
          </p:nvPr>
        </p:nvSpPr>
        <p:spPr/>
        <p:txBody>
          <a:bodyPr/>
          <a:lstStyle>
            <a:lvl1pPr>
              <a:defRPr/>
            </a:lvl1pPr>
          </a:lstStyle>
          <a:p>
            <a:pPr>
              <a:defRPr/>
            </a:pPr>
            <a:fld id="{463821AF-7EB0-4D09-BAEA-177E7A032D1F}"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B52F336C-0E52-4DAC-AB2F-73361FFDD2CF}" type="datetime8">
              <a:rPr lang="he-IL"/>
              <a:pPr>
                <a:defRPr/>
              </a:pPr>
              <a:t>30 אוקטובר 13</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6" name="מציין מיקום של מספר שקופית 5"/>
          <p:cNvSpPr>
            <a:spLocks noGrp="1"/>
          </p:cNvSpPr>
          <p:nvPr>
            <p:ph type="sldNum" sz="quarter" idx="12"/>
          </p:nvPr>
        </p:nvSpPr>
        <p:spPr/>
        <p:txBody>
          <a:bodyPr/>
          <a:lstStyle>
            <a:lvl1pPr>
              <a:defRPr/>
            </a:lvl1pPr>
          </a:lstStyle>
          <a:p>
            <a:pPr>
              <a:defRPr/>
            </a:pPr>
            <a:fld id="{0CEEC2D1-985D-45B4-8359-49075BB9135E}"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cstate="print"/>
          <a:srcRect/>
          <a:stretch>
            <a:fillRect/>
          </a:stretch>
        </p:blipFill>
        <p:spPr bwMode="auto">
          <a:xfrm>
            <a:off x="0" y="769938"/>
            <a:ext cx="1730375" cy="1290637"/>
          </a:xfrm>
          <a:prstGeom prst="rect">
            <a:avLst/>
          </a:prstGeom>
          <a:noFill/>
          <a:ln w="9525">
            <a:noFill/>
            <a:miter lim="800000"/>
            <a:headEnd/>
            <a:tailEnd/>
          </a:ln>
        </p:spPr>
      </p:pic>
      <p:grpSp>
        <p:nvGrpSpPr>
          <p:cNvPr id="5" name="קבוצה 11"/>
          <p:cNvGrpSpPr>
            <a:grpSpLocks/>
          </p:cNvGrpSpPr>
          <p:nvPr userDrawn="1"/>
        </p:nvGrpSpPr>
        <p:grpSpPr bwMode="auto">
          <a:xfrm>
            <a:off x="-1588" y="3175"/>
            <a:ext cx="9144001" cy="3152775"/>
            <a:chOff x="75210" y="462224"/>
            <a:chExt cx="9144001" cy="3151442"/>
          </a:xfrm>
        </p:grpSpPr>
        <p:sp>
          <p:nvSpPr>
            <p:cNvPr id="6" name="צורה חופשית 15"/>
            <p:cNvSpPr/>
            <p:nvPr/>
          </p:nvSpPr>
          <p:spPr>
            <a:xfrm>
              <a:off x="75210" y="462224"/>
              <a:ext cx="9144001" cy="771199"/>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a:solidFill>
              <a:srgbClr val="7030A0"/>
            </a:solidFill>
          </p:spPr>
          <p:style>
            <a:lnRef idx="1">
              <a:schemeClr val="accent3">
                <a:hueOff val="-5513091"/>
                <a:satOff val="8941"/>
                <a:lumOff val="66"/>
                <a:alphaOff val="0"/>
              </a:schemeClr>
            </a:lnRef>
            <a:fillRef idx="3">
              <a:schemeClr val="accent3">
                <a:hueOff val="-5513091"/>
                <a:satOff val="8941"/>
                <a:lumOff val="66"/>
                <a:alphaOff val="0"/>
              </a:schemeClr>
            </a:fillRef>
            <a:effectRef idx="2">
              <a:schemeClr val="accent3">
                <a:hueOff val="-5513091"/>
                <a:satOff val="8941"/>
                <a:lumOff val="66"/>
                <a:alphaOff val="0"/>
              </a:schemeClr>
            </a:effectRef>
            <a:fontRef idx="minor">
              <a:schemeClr val="lt1"/>
            </a:fontRef>
          </p:style>
          <p:txBody>
            <a:bodyPr lIns="163576" tIns="93472" rIns="163576" bIns="93472" spcCol="1270" anchor="ctr"/>
            <a:lstStyle/>
            <a:p>
              <a:pPr algn="ctr" defTabSz="1022350" fontAlgn="auto">
                <a:lnSpc>
                  <a:spcPct val="90000"/>
                </a:lnSpc>
                <a:spcAft>
                  <a:spcPct val="35000"/>
                </a:spcAft>
                <a:defRPr/>
              </a:pPr>
              <a:r>
                <a:rPr lang="en-US" sz="2300" b="1" dirty="0">
                  <a:effectLst>
                    <a:outerShdw blurRad="38100" dist="38100" dir="2700000" algn="tl">
                      <a:srgbClr val="000000">
                        <a:alpha val="43137"/>
                      </a:srgbClr>
                    </a:outerShdw>
                  </a:effectLst>
                </a:rPr>
                <a:t/>
              </a:r>
              <a:br>
                <a:rPr lang="en-US" sz="2300" b="1" dirty="0">
                  <a:effectLst>
                    <a:outerShdw blurRad="38100" dist="38100" dir="2700000" algn="tl">
                      <a:srgbClr val="000000">
                        <a:alpha val="43137"/>
                      </a:srgbClr>
                    </a:outerShdw>
                  </a:effectLst>
                </a:rPr>
              </a:br>
              <a:r>
                <a:rPr lang="he-IL" sz="2300" b="1" dirty="0">
                  <a:effectLst>
                    <a:outerShdw blurRad="38100" dist="38100" dir="2700000" algn="tl">
                      <a:srgbClr val="000000">
                        <a:alpha val="43137"/>
                      </a:srgbClr>
                    </a:outerShdw>
                  </a:effectLst>
                </a:rPr>
                <a:t>הטמעת השינויים בצו</a:t>
              </a:r>
            </a:p>
            <a:p>
              <a:pPr algn="ctr" defTabSz="1022350" fontAlgn="auto">
                <a:lnSpc>
                  <a:spcPct val="90000"/>
                </a:lnSpc>
                <a:spcAft>
                  <a:spcPct val="35000"/>
                </a:spcAft>
                <a:defRPr/>
              </a:pPr>
              <a:r>
                <a:rPr lang="he-IL" sz="2300" b="1" dirty="0">
                  <a:effectLst>
                    <a:outerShdw blurRad="38100" dist="38100" dir="2700000" algn="tl">
                      <a:srgbClr val="000000">
                        <a:alpha val="43137"/>
                      </a:srgbClr>
                    </a:outerShdw>
                  </a:effectLst>
                </a:rPr>
                <a:t> </a:t>
              </a:r>
            </a:p>
          </p:txBody>
        </p:sp>
        <p:sp>
          <p:nvSpPr>
            <p:cNvPr id="7" name="מלבן 13"/>
            <p:cNvSpPr/>
            <p:nvPr/>
          </p:nvSpPr>
          <p:spPr>
            <a:xfrm>
              <a:off x="4478936" y="3243935"/>
              <a:ext cx="185737" cy="369731"/>
            </a:xfrm>
            <a:prstGeom prst="rect">
              <a:avLst/>
            </a:prstGeom>
          </p:spPr>
          <p:txBody>
            <a:bodyPr wrap="none">
              <a:spAutoFit/>
            </a:bodyPr>
            <a:lstStyle/>
            <a:p>
              <a:pPr algn="ctr" fontAlgn="auto">
                <a:spcBef>
                  <a:spcPts val="0"/>
                </a:spcBef>
                <a:spcAft>
                  <a:spcPts val="0"/>
                </a:spcAft>
                <a:defRPr/>
              </a:pPr>
              <a:endParaRPr lang="he-IL" b="1" dirty="0">
                <a:solidFill>
                  <a:schemeClr val="bg2">
                    <a:lumMod val="25000"/>
                  </a:schemeClr>
                </a:solidFill>
                <a:latin typeface="+mn-lt"/>
                <a:cs typeface="+mn-cs"/>
              </a:endParaRPr>
            </a:p>
          </p:txBody>
        </p:sp>
      </p:grpSp>
      <p:sp>
        <p:nvSpPr>
          <p:cNvPr id="8" name="כותרת משנה 2"/>
          <p:cNvSpPr txBox="1">
            <a:spLocks/>
          </p:cNvSpPr>
          <p:nvPr userDrawn="1"/>
        </p:nvSpPr>
        <p:spPr>
          <a:xfrm>
            <a:off x="187325" y="5105400"/>
            <a:ext cx="8353425" cy="1752600"/>
          </a:xfrm>
          <a:prstGeom prst="rect">
            <a:avLst/>
          </a:prstGeom>
        </p:spPr>
        <p:txBody>
          <a:bodyPr rtlCol="1">
            <a:normAutofit/>
          </a:bodyPr>
          <a:lstStyle>
            <a:lvl1pPr marL="0" indent="0" algn="ctr" defTabSz="914400" rtl="1"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lnSpc>
                <a:spcPct val="150000"/>
              </a:lnSpc>
              <a:spcAft>
                <a:spcPts val="0"/>
              </a:spcAft>
              <a:defRPr/>
            </a:pPr>
            <a:endParaRPr lang="he-IL" sz="1100" dirty="0">
              <a:solidFill>
                <a:schemeClr val="bg2">
                  <a:lumMod val="25000"/>
                </a:schemeClr>
              </a:solidFill>
              <a:effectLst>
                <a:outerShdw blurRad="38100" dist="38100" dir="2700000" algn="tl">
                  <a:srgbClr val="000000">
                    <a:alpha val="43137"/>
                  </a:srgbClr>
                </a:outerShdw>
              </a:effectLst>
              <a:latin typeface="Guttman Yad-Brush" panose="02010401010101010101" pitchFamily="2" charset="-79"/>
              <a:cs typeface="Guttman Yad-Brush" panose="02010401010101010101" pitchFamily="2" charset="-79"/>
            </a:endParaRPr>
          </a:p>
        </p:txBody>
      </p:sp>
      <p:sp>
        <p:nvSpPr>
          <p:cNvPr id="9" name="מלבן 17"/>
          <p:cNvSpPr/>
          <p:nvPr userDrawn="1"/>
        </p:nvSpPr>
        <p:spPr>
          <a:xfrm rot="976307">
            <a:off x="-122238" y="695325"/>
            <a:ext cx="1624013" cy="646113"/>
          </a:xfrm>
          <a:prstGeom prst="rect">
            <a:avLst/>
          </a:prstGeom>
        </p:spPr>
        <p:txBody>
          <a:bodyPr>
            <a:spAutoFit/>
          </a:bodyPr>
          <a:lstStyle/>
          <a:p>
            <a:pPr fontAlgn="auto">
              <a:spcBef>
                <a:spcPts val="0"/>
              </a:spcBef>
              <a:spcAft>
                <a:spcPts val="0"/>
              </a:spcAft>
              <a:defRPr/>
            </a:pPr>
            <a:r>
              <a:rPr lang="he-IL" b="1" dirty="0">
                <a:solidFill>
                  <a:srgbClr val="7030A0"/>
                </a:solidFill>
                <a:effectLst>
                  <a:outerShdw blurRad="38100" dist="38100" dir="2700000" algn="tl">
                    <a:srgbClr val="000000">
                      <a:alpha val="43137"/>
                    </a:srgbClr>
                  </a:outerShdw>
                </a:effectLst>
                <a:latin typeface="+mn-lt"/>
                <a:cs typeface="+mn-cs"/>
              </a:rPr>
              <a:t>יעילות</a:t>
            </a:r>
            <a:r>
              <a:rPr lang="en-US" b="1" dirty="0">
                <a:solidFill>
                  <a:srgbClr val="7030A0"/>
                </a:solidFill>
                <a:effectLst>
                  <a:outerShdw blurRad="38100" dist="38100" dir="2700000" algn="tl">
                    <a:srgbClr val="000000">
                      <a:alpha val="43137"/>
                    </a:srgbClr>
                  </a:outerShdw>
                </a:effectLst>
                <a:latin typeface="+mn-lt"/>
                <a:cs typeface="+mn-cs"/>
              </a:rPr>
              <a:t/>
            </a:r>
            <a:br>
              <a:rPr lang="en-US" b="1" dirty="0">
                <a:solidFill>
                  <a:srgbClr val="7030A0"/>
                </a:solidFill>
                <a:effectLst>
                  <a:outerShdw blurRad="38100" dist="38100" dir="2700000" algn="tl">
                    <a:srgbClr val="000000">
                      <a:alpha val="43137"/>
                    </a:srgbClr>
                  </a:outerShdw>
                </a:effectLst>
                <a:latin typeface="+mn-lt"/>
                <a:cs typeface="+mn-cs"/>
              </a:rPr>
            </a:br>
            <a:endParaRPr lang="he-IL" dirty="0">
              <a:solidFill>
                <a:srgbClr val="7030A0"/>
              </a:solidFill>
              <a:latin typeface="+mn-lt"/>
              <a:cs typeface="+mn-cs"/>
            </a:endParaRPr>
          </a:p>
        </p:txBody>
      </p:sp>
      <p:pic>
        <p:nvPicPr>
          <p:cNvPr id="10" name="Picture 2"/>
          <p:cNvPicPr>
            <a:picLocks noChangeAspect="1" noChangeArrowheads="1"/>
          </p:cNvPicPr>
          <p:nvPr userDrawn="1"/>
        </p:nvPicPr>
        <p:blipFill rotWithShape="1">
          <a:blip r:embed="rId3" cstate="print">
            <a:duotone>
              <a:schemeClr val="accent6">
                <a:shade val="45000"/>
                <a:satMod val="135000"/>
              </a:schemeClr>
              <a:prstClr val="white"/>
            </a:duotone>
            <a:extLst>
              <a:ext uri="{BEBA8EAE-BF5A-486C-A8C5-ECC9F3942E4B}"/>
              <a:ext uri="{28A0092B-C50C-407E-A947-70E740481C1C}"/>
            </a:extLst>
          </a:blip>
          <a:srcRect l="66003" t="66888" r="19419" b="17848"/>
          <a:stretch/>
        </p:blipFill>
        <p:spPr bwMode="auto">
          <a:xfrm>
            <a:off x="8452151" y="48447"/>
            <a:ext cx="660351" cy="755812"/>
          </a:xfrm>
          <a:prstGeom prst="rect">
            <a:avLst/>
          </a:prstGeom>
          <a:noFill/>
          <a:ln>
            <a:noFill/>
          </a:ln>
          <a:extLst>
            <a:ext uri="{909E8E84-426E-40DD-AFC4-6F175D3DCCD1}"/>
            <a:ext uri="{91240B29-F687-4F45-9708-019B960494DF}"/>
          </a:extLst>
        </p:spPr>
      </p:pic>
      <p:pic>
        <p:nvPicPr>
          <p:cNvPr id="11" name="Picture 2"/>
          <p:cNvPicPr>
            <a:picLocks noChangeAspect="1" noChangeArrowheads="1"/>
          </p:cNvPicPr>
          <p:nvPr userDrawn="1"/>
        </p:nvPicPr>
        <p:blipFill rotWithShape="1">
          <a:blip r:embed="rId4" cstate="print">
            <a:duotone>
              <a:schemeClr val="accent3">
                <a:shade val="45000"/>
                <a:satMod val="135000"/>
              </a:schemeClr>
              <a:prstClr val="white"/>
            </a:duotone>
            <a:extLst>
              <a:ext uri="{BEBA8EAE-BF5A-486C-A8C5-ECC9F3942E4B}"/>
              <a:ext uri="{28A0092B-C50C-407E-A947-70E740481C1C}"/>
            </a:extLst>
          </a:blip>
          <a:srcRect l="72095" t="73176" r="19419" b="17848"/>
          <a:stretch/>
        </p:blipFill>
        <p:spPr bwMode="auto">
          <a:xfrm>
            <a:off x="8643310" y="287601"/>
            <a:ext cx="537202" cy="621119"/>
          </a:xfrm>
          <a:prstGeom prst="rect">
            <a:avLst/>
          </a:prstGeom>
          <a:noFill/>
          <a:ln>
            <a:noFill/>
          </a:ln>
          <a:extLst>
            <a:ext uri="{909E8E84-426E-40DD-AFC4-6F175D3DCCD1}"/>
            <a:ext uri="{91240B29-F687-4F45-9708-019B960494DF}"/>
          </a:extLst>
        </p:spPr>
      </p:pic>
      <p:pic>
        <p:nvPicPr>
          <p:cNvPr id="12" name="תמונה 3"/>
          <p:cNvPicPr>
            <a:picLocks noChangeAspect="1" noChangeArrowheads="1"/>
          </p:cNvPicPr>
          <p:nvPr userDrawn="1"/>
        </p:nvPicPr>
        <p:blipFill>
          <a:blip r:embed="rId5" cstate="print"/>
          <a:srcRect/>
          <a:stretch>
            <a:fillRect/>
          </a:stretch>
        </p:blipFill>
        <p:spPr bwMode="auto">
          <a:xfrm>
            <a:off x="8101013" y="6196013"/>
            <a:ext cx="909637" cy="538162"/>
          </a:xfrm>
          <a:prstGeom prst="rect">
            <a:avLst/>
          </a:prstGeom>
          <a:noFill/>
          <a:ln w="9525">
            <a:noFill/>
            <a:miter lim="800000"/>
            <a:headEnd/>
            <a:tailEnd/>
          </a:ln>
        </p:spPr>
      </p:pic>
      <p:pic>
        <p:nvPicPr>
          <p:cNvPr id="13" name="Picture 3"/>
          <p:cNvPicPr>
            <a:picLocks noChangeAspect="1" noChangeArrowheads="1"/>
          </p:cNvPicPr>
          <p:nvPr userDrawn="1"/>
        </p:nvPicPr>
        <p:blipFill>
          <a:blip r:embed="rId6" cstate="print"/>
          <a:srcRect/>
          <a:stretch>
            <a:fillRect/>
          </a:stretch>
        </p:blipFill>
        <p:spPr bwMode="auto">
          <a:xfrm>
            <a:off x="196850" y="6199188"/>
            <a:ext cx="793750" cy="538162"/>
          </a:xfrm>
          <a:prstGeom prst="rect">
            <a:avLst/>
          </a:prstGeom>
          <a:noFill/>
          <a:ln w="9525">
            <a:noFill/>
            <a:miter lim="800000"/>
            <a:headEnd/>
            <a:tailEnd/>
          </a:ln>
        </p:spPr>
      </p:pic>
      <p:sp>
        <p:nvSpPr>
          <p:cNvPr id="2" name="כותרת 1"/>
          <p:cNvSpPr>
            <a:spLocks noGrp="1"/>
          </p:cNvSpPr>
          <p:nvPr>
            <p:ph type="title"/>
          </p:nvPr>
        </p:nvSpPr>
        <p:spPr>
          <a:xfrm>
            <a:off x="1907704" y="836825"/>
            <a:ext cx="6336704" cy="994122"/>
          </a:xfrm>
        </p:spPr>
        <p:txBody>
          <a:bodyPr>
            <a:noAutofit/>
          </a:bodyPr>
          <a:lstStyle>
            <a:lvl1pPr algn="ctr" defTabSz="914400" rtl="1" eaLnBrk="1" latinLnBrk="0" hangingPunct="1">
              <a:spcBef>
                <a:spcPct val="0"/>
              </a:spcBef>
              <a:buNone/>
              <a:defRPr lang="he-IL" sz="3200" b="1" i="1" kern="1200" dirty="0">
                <a:solidFill>
                  <a:srgbClr val="0F0F0F"/>
                </a:solidFill>
                <a:effectLst>
                  <a:outerShdw blurRad="38100" dist="38100" dir="2700000" algn="tl">
                    <a:srgbClr val="000000">
                      <a:alpha val="43137"/>
                    </a:srgbClr>
                  </a:outerShdw>
                </a:effectLst>
                <a:latin typeface="+mj-lt"/>
                <a:ea typeface="+mj-ea"/>
                <a:cs typeface="+mj-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683568" y="2060848"/>
            <a:ext cx="7702436" cy="4396125"/>
          </a:xfrm>
        </p:spPr>
        <p:txBody>
          <a:bodyPr/>
          <a:lstStyle>
            <a:lvl1pPr marL="0" indent="0">
              <a:buNone/>
              <a:defRPr sz="2400"/>
            </a:lvl1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14" name="מציין מיקום של תאריך 3"/>
          <p:cNvSpPr>
            <a:spLocks noGrp="1"/>
          </p:cNvSpPr>
          <p:nvPr>
            <p:ph type="dt" sz="half" idx="10"/>
          </p:nvPr>
        </p:nvSpPr>
        <p:spPr/>
        <p:txBody>
          <a:bodyPr/>
          <a:lstStyle>
            <a:lvl1pPr>
              <a:defRPr/>
            </a:lvl1pPr>
          </a:lstStyle>
          <a:p>
            <a:pPr>
              <a:defRPr/>
            </a:pPr>
            <a:fld id="{E13DE385-20F3-40E9-B32B-83579E270F34}" type="datetime8">
              <a:rPr lang="he-IL"/>
              <a:pPr>
                <a:defRPr/>
              </a:pPr>
              <a:t>30 אוקטובר 13</a:t>
            </a:fld>
            <a:endParaRPr lang="he-IL"/>
          </a:p>
        </p:txBody>
      </p:sp>
      <p:sp>
        <p:nvSpPr>
          <p:cNvPr id="15" name="מציין מיקום של כותרת תחתונה 4"/>
          <p:cNvSpPr>
            <a:spLocks noGrp="1"/>
          </p:cNvSpPr>
          <p:nvPr>
            <p:ph type="ftr" sz="quarter" idx="11"/>
          </p:nvPr>
        </p:nvSpPr>
        <p:spPr>
          <a:xfrm>
            <a:off x="1835150" y="6519863"/>
            <a:ext cx="5400675" cy="365125"/>
          </a:xfrm>
        </p:spPr>
        <p:txBody>
          <a:bodyPr/>
          <a:lstStyle>
            <a:lvl1pPr>
              <a:defRPr sz="1200">
                <a:solidFill>
                  <a:schemeClr val="bg2">
                    <a:lumMod val="25000"/>
                  </a:schemeClr>
                </a:solidFill>
                <a:effectLst>
                  <a:outerShdw blurRad="38100" dist="38100" dir="2700000" algn="tl">
                    <a:srgbClr val="000000">
                      <a:alpha val="43137"/>
                    </a:srgbClr>
                  </a:outerShdw>
                </a:effectLst>
                <a:latin typeface="Guttman Yad-Brush" panose="02010401010101010101" pitchFamily="2" charset="-79"/>
                <a:cs typeface="Guttman Yad-Brush" panose="02010401010101010101" pitchFamily="2" charset="-79"/>
              </a:defRPr>
            </a:lvl1pPr>
          </a:lstStyle>
          <a:p>
            <a:pPr>
              <a:defRPr/>
            </a:pPr>
            <a:r>
              <a:rPr lang="he-IL"/>
              <a:t>יום עיון מעשי לרשויות ליישום הרפורמה ברישוי עסקים</a:t>
            </a:r>
          </a:p>
          <a:p>
            <a:pPr>
              <a:defRPr/>
            </a:pPr>
            <a:endParaRPr lang="he-IL"/>
          </a:p>
        </p:txBody>
      </p:sp>
      <p:sp>
        <p:nvSpPr>
          <p:cNvPr id="16" name="מציין מיקום של מספר שקופית 5"/>
          <p:cNvSpPr>
            <a:spLocks noGrp="1"/>
          </p:cNvSpPr>
          <p:nvPr>
            <p:ph type="sldNum" sz="quarter" idx="12"/>
          </p:nvPr>
        </p:nvSpPr>
        <p:spPr/>
        <p:txBody>
          <a:bodyPr/>
          <a:lstStyle>
            <a:lvl1pPr>
              <a:defRPr/>
            </a:lvl1pPr>
          </a:lstStyle>
          <a:p>
            <a:pPr>
              <a:defRPr/>
            </a:pPr>
            <a:fld id="{5B95FA8D-ADDC-4625-A825-F00F339C3C7B}" type="slidenum">
              <a:rPr lang="he-IL"/>
              <a:pPr>
                <a:defRPr/>
              </a:pPr>
              <a:t>‹#›</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nodeType="withEffect">
                                  <p:stCondLst>
                                    <p:cond delay="0"/>
                                  </p:stCondLst>
                                  <p:childTnLst>
                                    <p:animClr clrSpc="hsl" dir="cw">
                                      <p:cBhvr override="childStyle">
                                        <p:cTn id="6" dur="500" fill="hold"/>
                                        <p:tgtEl>
                                          <p:spTgt spid="10"/>
                                        </p:tgtEl>
                                        <p:attrNameLst>
                                          <p:attrName>style.color</p:attrName>
                                        </p:attrNameLst>
                                      </p:cBhvr>
                                      <p:by>
                                        <p:hsl h="0" s="-12549" l="-25098"/>
                                      </p:by>
                                    </p:animClr>
                                    <p:animClr clrSpc="hsl" dir="cw">
                                      <p:cBhvr>
                                        <p:cTn id="7" dur="500" fill="hold"/>
                                        <p:tgtEl>
                                          <p:spTgt spid="10"/>
                                        </p:tgtEl>
                                        <p:attrNameLst>
                                          <p:attrName>fillcolor</p:attrName>
                                        </p:attrNameLst>
                                      </p:cBhvr>
                                      <p:by>
                                        <p:hsl h="0" s="-12549" l="-25098"/>
                                      </p:by>
                                    </p:animClr>
                                    <p:animClr clrSpc="hsl" dir="cw">
                                      <p:cBhvr>
                                        <p:cTn id="8" dur="500" fill="hold"/>
                                        <p:tgtEl>
                                          <p:spTgt spid="10"/>
                                        </p:tgtEl>
                                        <p:attrNameLst>
                                          <p:attrName>stroke.color</p:attrName>
                                        </p:attrNameLst>
                                      </p:cBhvr>
                                      <p:by>
                                        <p:hsl h="0" s="-12549" l="-25098"/>
                                      </p:by>
                                    </p:animClr>
                                    <p:set>
                                      <p:cBhvr>
                                        <p:cTn id="9" dur="500" fill="hold"/>
                                        <p:tgtEl>
                                          <p:spTgt spid="10"/>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11"/>
                                        </p:tgtEl>
                                        <p:attrNameLst>
                                          <p:attrName>style.color</p:attrName>
                                        </p:attrNameLst>
                                      </p:cBhvr>
                                      <p:by>
                                        <p:hsl h="0" s="-12549" l="-25098"/>
                                      </p:by>
                                    </p:animClr>
                                    <p:animClr clrSpc="hsl" dir="cw">
                                      <p:cBhvr>
                                        <p:cTn id="12" dur="500" fill="hold"/>
                                        <p:tgtEl>
                                          <p:spTgt spid="11"/>
                                        </p:tgtEl>
                                        <p:attrNameLst>
                                          <p:attrName>fillcolor</p:attrName>
                                        </p:attrNameLst>
                                      </p:cBhvr>
                                      <p:by>
                                        <p:hsl h="0" s="-12549" l="-25098"/>
                                      </p:by>
                                    </p:animClr>
                                    <p:animClr clrSpc="hsl" dir="cw">
                                      <p:cBhvr>
                                        <p:cTn id="13" dur="500" fill="hold"/>
                                        <p:tgtEl>
                                          <p:spTgt spid="11"/>
                                        </p:tgtEl>
                                        <p:attrNameLst>
                                          <p:attrName>stroke.color</p:attrName>
                                        </p:attrNameLst>
                                      </p:cBhvr>
                                      <p:by>
                                        <p:hsl h="0" s="-12549" l="-25098"/>
                                      </p:by>
                                    </p:animClr>
                                    <p:set>
                                      <p:cBhvr>
                                        <p:cTn id="14"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כותרת ותוכן">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cstate="print"/>
          <a:srcRect/>
          <a:stretch>
            <a:fillRect/>
          </a:stretch>
        </p:blipFill>
        <p:spPr bwMode="auto">
          <a:xfrm>
            <a:off x="12700" y="0"/>
            <a:ext cx="1730375" cy="1787525"/>
          </a:xfrm>
          <a:prstGeom prst="rect">
            <a:avLst/>
          </a:prstGeom>
          <a:noFill/>
          <a:ln w="9525">
            <a:noFill/>
            <a:miter lim="800000"/>
            <a:headEnd/>
            <a:tailEnd/>
          </a:ln>
        </p:spPr>
      </p:pic>
      <p:sp>
        <p:nvSpPr>
          <p:cNvPr id="5" name="מלבן 13"/>
          <p:cNvSpPr/>
          <p:nvPr/>
        </p:nvSpPr>
        <p:spPr>
          <a:xfrm>
            <a:off x="4403725" y="2728913"/>
            <a:ext cx="185738" cy="369887"/>
          </a:xfrm>
          <a:prstGeom prst="rect">
            <a:avLst/>
          </a:prstGeom>
        </p:spPr>
        <p:txBody>
          <a:bodyPr wrap="none">
            <a:spAutoFit/>
          </a:bodyPr>
          <a:lstStyle/>
          <a:p>
            <a:pPr algn="ctr" fontAlgn="auto">
              <a:spcBef>
                <a:spcPts val="0"/>
              </a:spcBef>
              <a:spcAft>
                <a:spcPts val="0"/>
              </a:spcAft>
              <a:defRPr/>
            </a:pPr>
            <a:endParaRPr lang="he-IL" b="1" dirty="0">
              <a:solidFill>
                <a:schemeClr val="bg2">
                  <a:lumMod val="25000"/>
                </a:schemeClr>
              </a:solidFill>
              <a:latin typeface="+mn-lt"/>
              <a:cs typeface="+mn-cs"/>
            </a:endParaRPr>
          </a:p>
        </p:txBody>
      </p:sp>
      <p:pic>
        <p:nvPicPr>
          <p:cNvPr id="6" name="תמונה 5"/>
          <p:cNvPicPr>
            <a:picLocks noChangeAspect="1" noChangeArrowheads="1"/>
          </p:cNvPicPr>
          <p:nvPr userDrawn="1"/>
        </p:nvPicPr>
        <p:blipFill>
          <a:blip r:embed="rId3" cstate="print"/>
          <a:srcRect/>
          <a:stretch>
            <a:fillRect/>
          </a:stretch>
        </p:blipFill>
        <p:spPr bwMode="auto">
          <a:xfrm>
            <a:off x="150813" y="6127750"/>
            <a:ext cx="720725" cy="658813"/>
          </a:xfrm>
          <a:prstGeom prst="rect">
            <a:avLst/>
          </a:prstGeom>
          <a:noFill/>
          <a:ln w="9525">
            <a:noFill/>
            <a:miter lim="800000"/>
            <a:headEnd/>
            <a:tailEnd/>
          </a:ln>
        </p:spPr>
      </p:pic>
      <p:pic>
        <p:nvPicPr>
          <p:cNvPr id="7" name="תמונה 3"/>
          <p:cNvPicPr>
            <a:picLocks noChangeAspect="1" noChangeArrowheads="1"/>
          </p:cNvPicPr>
          <p:nvPr userDrawn="1"/>
        </p:nvPicPr>
        <p:blipFill>
          <a:blip r:embed="rId4" cstate="print"/>
          <a:srcRect/>
          <a:stretch>
            <a:fillRect/>
          </a:stretch>
        </p:blipFill>
        <p:spPr bwMode="auto">
          <a:xfrm>
            <a:off x="8101013" y="6196013"/>
            <a:ext cx="909637" cy="538162"/>
          </a:xfrm>
          <a:prstGeom prst="rect">
            <a:avLst/>
          </a:prstGeom>
          <a:noFill/>
          <a:ln w="9525">
            <a:noFill/>
            <a:miter lim="800000"/>
            <a:headEnd/>
            <a:tailEnd/>
          </a:ln>
        </p:spPr>
      </p:pic>
      <p:sp>
        <p:nvSpPr>
          <p:cNvPr id="8" name="כותרת משנה 2"/>
          <p:cNvSpPr txBox="1">
            <a:spLocks/>
          </p:cNvSpPr>
          <p:nvPr userDrawn="1"/>
        </p:nvSpPr>
        <p:spPr>
          <a:xfrm>
            <a:off x="187325" y="5105400"/>
            <a:ext cx="8353425" cy="1752600"/>
          </a:xfrm>
          <a:prstGeom prst="rect">
            <a:avLst/>
          </a:prstGeom>
        </p:spPr>
        <p:txBody>
          <a:bodyPr rtlCol="1">
            <a:normAutofit/>
          </a:bodyPr>
          <a:lstStyle>
            <a:lvl1pPr marL="0" indent="0" algn="ctr" defTabSz="914400" rtl="1"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lnSpc>
                <a:spcPct val="150000"/>
              </a:lnSpc>
              <a:spcAft>
                <a:spcPts val="0"/>
              </a:spcAft>
              <a:defRPr/>
            </a:pPr>
            <a:endParaRPr lang="he-IL" sz="1100" dirty="0">
              <a:solidFill>
                <a:schemeClr val="bg2">
                  <a:lumMod val="25000"/>
                </a:schemeClr>
              </a:solidFill>
              <a:effectLst>
                <a:outerShdw blurRad="38100" dist="38100" dir="2700000" algn="tl">
                  <a:srgbClr val="000000">
                    <a:alpha val="43137"/>
                  </a:srgbClr>
                </a:outerShdw>
              </a:effectLst>
              <a:latin typeface="Guttman Yad-Brush" panose="02010401010101010101" pitchFamily="2" charset="-79"/>
              <a:cs typeface="Guttman Yad-Brush" panose="02010401010101010101" pitchFamily="2" charset="-79"/>
            </a:endParaRPr>
          </a:p>
        </p:txBody>
      </p:sp>
      <p:pic>
        <p:nvPicPr>
          <p:cNvPr id="9" name="Picture 2"/>
          <p:cNvPicPr>
            <a:picLocks noChangeAspect="1" noChangeArrowheads="1"/>
          </p:cNvPicPr>
          <p:nvPr userDrawn="1"/>
        </p:nvPicPr>
        <p:blipFill>
          <a:blip r:embed="rId5" cstate="print"/>
          <a:srcRect/>
          <a:stretch>
            <a:fillRect/>
          </a:stretch>
        </p:blipFill>
        <p:spPr bwMode="auto">
          <a:xfrm>
            <a:off x="7791450" y="47625"/>
            <a:ext cx="1350963" cy="898525"/>
          </a:xfrm>
          <a:prstGeom prst="rect">
            <a:avLst/>
          </a:prstGeom>
          <a:noFill/>
          <a:ln w="9525">
            <a:noFill/>
            <a:miter lim="800000"/>
            <a:headEnd/>
            <a:tailEnd/>
          </a:ln>
        </p:spPr>
      </p:pic>
      <p:sp>
        <p:nvSpPr>
          <p:cNvPr id="2" name="כותרת 1"/>
          <p:cNvSpPr>
            <a:spLocks noGrp="1"/>
          </p:cNvSpPr>
          <p:nvPr>
            <p:ph type="title"/>
          </p:nvPr>
        </p:nvSpPr>
        <p:spPr>
          <a:xfrm>
            <a:off x="1619672" y="274638"/>
            <a:ext cx="6336704" cy="994122"/>
          </a:xfrm>
        </p:spPr>
        <p:txBody>
          <a:bodyPr>
            <a:noAutofit/>
          </a:bodyPr>
          <a:lstStyle>
            <a:lvl1pPr algn="ctr" defTabSz="914400" rtl="1" eaLnBrk="1" latinLnBrk="0" hangingPunct="1">
              <a:spcBef>
                <a:spcPct val="0"/>
              </a:spcBef>
              <a:buNone/>
              <a:defRPr lang="he-IL" sz="4000" b="1" i="1" kern="1200" dirty="0">
                <a:solidFill>
                  <a:srgbClr val="0F0F0F"/>
                </a:solidFill>
                <a:effectLst>
                  <a:outerShdw blurRad="38100" dist="38100" dir="2700000" algn="tl">
                    <a:srgbClr val="000000">
                      <a:alpha val="43137"/>
                    </a:srgbClr>
                  </a:outerShdw>
                </a:effectLst>
                <a:latin typeface="+mj-lt"/>
                <a:ea typeface="+mj-ea"/>
                <a:cs typeface="+mj-cs"/>
              </a:defRPr>
            </a:lvl1p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xfrm>
            <a:off x="469964" y="2636912"/>
            <a:ext cx="7702436" cy="3489251"/>
          </a:xfrm>
        </p:spPr>
        <p:txBody>
          <a:bodyPr/>
          <a:lstStyle>
            <a:lvl1pPr marL="0" indent="0">
              <a:buNone/>
              <a:defRPr sz="2400"/>
            </a:lvl1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10" name="מציין מיקום של תאריך 3"/>
          <p:cNvSpPr>
            <a:spLocks noGrp="1"/>
          </p:cNvSpPr>
          <p:nvPr>
            <p:ph type="dt" sz="half" idx="10"/>
          </p:nvPr>
        </p:nvSpPr>
        <p:spPr/>
        <p:txBody>
          <a:bodyPr/>
          <a:lstStyle>
            <a:lvl1pPr>
              <a:defRPr/>
            </a:lvl1pPr>
          </a:lstStyle>
          <a:p>
            <a:pPr>
              <a:defRPr/>
            </a:pPr>
            <a:fld id="{550B3AEC-5F2A-4A43-9AF1-E08451EEA93A}" type="datetime8">
              <a:rPr lang="he-IL"/>
              <a:pPr>
                <a:defRPr/>
              </a:pPr>
              <a:t>30 אוקטובר 13</a:t>
            </a:fld>
            <a:endParaRPr lang="he-IL"/>
          </a:p>
        </p:txBody>
      </p:sp>
      <p:sp>
        <p:nvSpPr>
          <p:cNvPr id="11" name="מציין מיקום של כותרת תחתונה 4"/>
          <p:cNvSpPr>
            <a:spLocks noGrp="1"/>
          </p:cNvSpPr>
          <p:nvPr>
            <p:ph type="ftr" sz="quarter" idx="11"/>
          </p:nvPr>
        </p:nvSpPr>
        <p:spPr>
          <a:xfrm>
            <a:off x="1835150" y="6519863"/>
            <a:ext cx="5400675" cy="365125"/>
          </a:xfrm>
        </p:spPr>
        <p:txBody>
          <a:bodyPr/>
          <a:lstStyle>
            <a:lvl1pPr>
              <a:defRPr sz="1200">
                <a:solidFill>
                  <a:schemeClr val="bg2">
                    <a:lumMod val="25000"/>
                  </a:schemeClr>
                </a:solidFill>
                <a:effectLst>
                  <a:outerShdw blurRad="38100" dist="38100" dir="2700000" algn="tl">
                    <a:srgbClr val="000000">
                      <a:alpha val="43137"/>
                    </a:srgbClr>
                  </a:outerShdw>
                </a:effectLst>
                <a:latin typeface="Guttman Yad-Brush" panose="02010401010101010101" pitchFamily="2" charset="-79"/>
                <a:cs typeface="Guttman Yad-Brush" panose="02010401010101010101" pitchFamily="2" charset="-79"/>
              </a:defRPr>
            </a:lvl1pPr>
          </a:lstStyle>
          <a:p>
            <a:pPr>
              <a:defRPr/>
            </a:pPr>
            <a:r>
              <a:rPr lang="he-IL"/>
              <a:t>יום עיון מעשי לרשויות ליישום הרפורמה ברישוי עסקים</a:t>
            </a:r>
          </a:p>
          <a:p>
            <a:pPr>
              <a:defRPr/>
            </a:pPr>
            <a:endParaRPr lang="he-IL"/>
          </a:p>
        </p:txBody>
      </p:sp>
      <p:sp>
        <p:nvSpPr>
          <p:cNvPr id="12" name="מציין מיקום של מספר שקופית 5"/>
          <p:cNvSpPr>
            <a:spLocks noGrp="1"/>
          </p:cNvSpPr>
          <p:nvPr>
            <p:ph type="sldNum" sz="quarter" idx="12"/>
          </p:nvPr>
        </p:nvSpPr>
        <p:spPr/>
        <p:txBody>
          <a:bodyPr/>
          <a:lstStyle>
            <a:lvl1pPr>
              <a:defRPr/>
            </a:lvl1pPr>
          </a:lstStyle>
          <a:p>
            <a:pPr>
              <a:defRPr/>
            </a:pPr>
            <a:fld id="{B4DF3F57-D02A-472E-92DE-5E45C349C778}"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346AF3BC-5D29-4236-A759-7DA2862D5017}" type="datetime8">
              <a:rPr lang="he-IL"/>
              <a:pPr>
                <a:defRPr/>
              </a:pPr>
              <a:t>30 אוקטובר 13</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6" name="מציין מיקום של מספר שקופית 5"/>
          <p:cNvSpPr>
            <a:spLocks noGrp="1"/>
          </p:cNvSpPr>
          <p:nvPr>
            <p:ph type="sldNum" sz="quarter" idx="12"/>
          </p:nvPr>
        </p:nvSpPr>
        <p:spPr/>
        <p:txBody>
          <a:bodyPr/>
          <a:lstStyle>
            <a:lvl1pPr>
              <a:defRPr/>
            </a:lvl1pPr>
          </a:lstStyle>
          <a:p>
            <a:pPr>
              <a:defRPr/>
            </a:pPr>
            <a:fld id="{F948CA92-C061-4886-BD43-DA32A2FA2576}"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20446906-D538-4D7C-A9A3-B99DE3D10BF2}" type="datetime8">
              <a:rPr lang="he-IL"/>
              <a:pPr>
                <a:defRPr/>
              </a:pPr>
              <a:t>30 אוקטובר 13</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7" name="מציין מיקום של מספר שקופית 5"/>
          <p:cNvSpPr>
            <a:spLocks noGrp="1"/>
          </p:cNvSpPr>
          <p:nvPr>
            <p:ph type="sldNum" sz="quarter" idx="12"/>
          </p:nvPr>
        </p:nvSpPr>
        <p:spPr/>
        <p:txBody>
          <a:bodyPr/>
          <a:lstStyle>
            <a:lvl1pPr>
              <a:defRPr/>
            </a:lvl1pPr>
          </a:lstStyle>
          <a:p>
            <a:pPr>
              <a:defRPr/>
            </a:pPr>
            <a:fld id="{187BC418-D945-4792-9A05-A3360D7D321F}"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00DE3D00-F901-470D-9E1E-DEA580BB2CC7}" type="datetime8">
              <a:rPr lang="he-IL"/>
              <a:pPr>
                <a:defRPr/>
              </a:pPr>
              <a:t>30 אוקטובר 13</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9" name="מציין מיקום של מספר שקופית 5"/>
          <p:cNvSpPr>
            <a:spLocks noGrp="1"/>
          </p:cNvSpPr>
          <p:nvPr>
            <p:ph type="sldNum" sz="quarter" idx="12"/>
          </p:nvPr>
        </p:nvSpPr>
        <p:spPr/>
        <p:txBody>
          <a:bodyPr/>
          <a:lstStyle>
            <a:lvl1pPr>
              <a:defRPr/>
            </a:lvl1pPr>
          </a:lstStyle>
          <a:p>
            <a:pPr>
              <a:defRPr/>
            </a:pPr>
            <a:fld id="{6B86768C-D864-4ECA-9CA4-48A88B8D65DD}"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BAC782A2-6E61-47C5-B062-8DE476843252}" type="datetime8">
              <a:rPr lang="he-IL"/>
              <a:pPr>
                <a:defRPr/>
              </a:pPr>
              <a:t>30 אוקטובר 13</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5" name="מציין מיקום של מספר שקופית 5"/>
          <p:cNvSpPr>
            <a:spLocks noGrp="1"/>
          </p:cNvSpPr>
          <p:nvPr>
            <p:ph type="sldNum" sz="quarter" idx="12"/>
          </p:nvPr>
        </p:nvSpPr>
        <p:spPr/>
        <p:txBody>
          <a:bodyPr/>
          <a:lstStyle>
            <a:lvl1pPr>
              <a:defRPr/>
            </a:lvl1pPr>
          </a:lstStyle>
          <a:p>
            <a:pPr>
              <a:defRPr/>
            </a:pPr>
            <a:fld id="{CB66F9AE-362F-416E-94BF-F5EEC4BDCFB3}"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CE5E3D37-7256-44A2-B62F-ABBC8CD04587}" type="datetime8">
              <a:rPr lang="he-IL"/>
              <a:pPr>
                <a:defRPr/>
              </a:pPr>
              <a:t>30 אוקטובר 13</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4" name="מציין מיקום של מספר שקופית 5"/>
          <p:cNvSpPr>
            <a:spLocks noGrp="1"/>
          </p:cNvSpPr>
          <p:nvPr>
            <p:ph type="sldNum" sz="quarter" idx="12"/>
          </p:nvPr>
        </p:nvSpPr>
        <p:spPr/>
        <p:txBody>
          <a:bodyPr/>
          <a:lstStyle>
            <a:lvl1pPr>
              <a:defRPr/>
            </a:lvl1pPr>
          </a:lstStyle>
          <a:p>
            <a:pPr>
              <a:defRPr/>
            </a:pPr>
            <a:fld id="{886484E5-6635-4479-B853-43BE350860C2}"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80453C2A-B3F9-4429-BEA2-F9F63CE534AF}" type="datetime8">
              <a:rPr lang="he-IL"/>
              <a:pPr>
                <a:defRPr/>
              </a:pPr>
              <a:t>30 אוקטובר 13</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r>
              <a:rPr lang="he-IL"/>
              <a:t>יום עיון מעשי לרשויות ליישום הרפורמה ברישוי עסקים </a:t>
            </a:r>
          </a:p>
        </p:txBody>
      </p:sp>
      <p:sp>
        <p:nvSpPr>
          <p:cNvPr id="7" name="מציין מיקום של מספר שקופית 5"/>
          <p:cNvSpPr>
            <a:spLocks noGrp="1"/>
          </p:cNvSpPr>
          <p:nvPr>
            <p:ph type="sldNum" sz="quarter" idx="12"/>
          </p:nvPr>
        </p:nvSpPr>
        <p:spPr/>
        <p:txBody>
          <a:bodyPr/>
          <a:lstStyle>
            <a:lvl1pPr>
              <a:defRPr/>
            </a:lvl1pPr>
          </a:lstStyle>
          <a:p>
            <a:pPr>
              <a:defRPr/>
            </a:pPr>
            <a:fld id="{B1D0B71F-C0D6-4FB8-8388-836FC47409C5}"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C743475-6ABC-4112-9349-591DCDAD842F}" type="datetime8">
              <a:rPr lang="he-IL"/>
              <a:pPr>
                <a:defRPr/>
              </a:pPr>
              <a:t>30 אוקטובר 13</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he-IL"/>
              <a:t>יום עיון מעשי לרשויות ליישום הרפורמה ברישוי עסקים </a:t>
            </a: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DDB311-4C4D-4D6D-935D-7DAEAA343C50}"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iming>
    <p:tnLst>
      <p:par>
        <p:cTn id="1" dur="indefinite" restart="never" nodeType="tmRoot"/>
      </p:par>
    </p:tnLst>
  </p:timing>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7.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3.png"/><Relationship Id="rId4" Type="http://schemas.openxmlformats.org/officeDocument/2006/relationships/image" Target="../media/image12.png"/><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p:cNvPicPr>
            <a:picLocks noChangeAspect="1" noChangeArrowheads="1"/>
          </p:cNvPicPr>
          <p:nvPr/>
        </p:nvPicPr>
        <p:blipFill>
          <a:blip r:embed="rId2" cstate="print"/>
          <a:srcRect/>
          <a:stretch>
            <a:fillRect/>
          </a:stretch>
        </p:blipFill>
        <p:spPr bwMode="auto">
          <a:xfrm>
            <a:off x="17463" y="2473325"/>
            <a:ext cx="4410075" cy="3471863"/>
          </a:xfrm>
          <a:prstGeom prst="rect">
            <a:avLst/>
          </a:prstGeom>
          <a:noFill/>
          <a:ln w="9525">
            <a:noFill/>
            <a:miter lim="800000"/>
            <a:headEnd/>
            <a:tailEnd/>
          </a:ln>
        </p:spPr>
      </p:pic>
      <p:sp>
        <p:nvSpPr>
          <p:cNvPr id="16386" name="כותרת 1"/>
          <p:cNvSpPr>
            <a:spLocks noGrp="1"/>
          </p:cNvSpPr>
          <p:nvPr>
            <p:ph type="ctrTitle"/>
          </p:nvPr>
        </p:nvSpPr>
        <p:spPr>
          <a:xfrm>
            <a:off x="3132138" y="3284538"/>
            <a:ext cx="4392612" cy="69850"/>
          </a:xfrm>
        </p:spPr>
        <p:txBody>
          <a:bodyPr/>
          <a:lstStyle/>
          <a:p>
            <a:pPr algn="r" eaLnBrk="1" hangingPunct="1"/>
            <a:endParaRPr lang="he-IL" sz="2200" b="1" smtClean="0">
              <a:solidFill>
                <a:srgbClr val="326064"/>
              </a:solidFill>
            </a:endParaRPr>
          </a:p>
        </p:txBody>
      </p:sp>
      <p:sp>
        <p:nvSpPr>
          <p:cNvPr id="3" name="כותרת משנה 2"/>
          <p:cNvSpPr>
            <a:spLocks noGrp="1"/>
          </p:cNvSpPr>
          <p:nvPr>
            <p:ph type="subTitle" idx="1"/>
          </p:nvPr>
        </p:nvSpPr>
        <p:spPr>
          <a:xfrm>
            <a:off x="684213" y="5992813"/>
            <a:ext cx="7848600" cy="1728787"/>
          </a:xfrm>
        </p:spPr>
        <p:txBody>
          <a:bodyPr/>
          <a:lstStyle/>
          <a:p>
            <a:pPr eaLnBrk="1" hangingPunct="1">
              <a:lnSpc>
                <a:spcPct val="150000"/>
              </a:lnSpc>
              <a:defRPr/>
            </a:pPr>
            <a:endParaRPr lang="he-IL" sz="2000" smtClean="0">
              <a:solidFill>
                <a:srgbClr val="373737"/>
              </a:solidFill>
              <a:effectLst>
                <a:outerShdw blurRad="38100" dist="38100" dir="2700000" algn="tl">
                  <a:srgbClr val="C0C0C0"/>
                </a:outerShdw>
              </a:effectLst>
              <a:latin typeface="Guttman Yad-Brush" pitchFamily="2" charset="-79"/>
              <a:cs typeface="Guttman Yad-Brush" pitchFamily="2" charset="-79"/>
            </a:endParaRPr>
          </a:p>
        </p:txBody>
      </p:sp>
      <p:pic>
        <p:nvPicPr>
          <p:cNvPr id="16388" name="Picture 2" descr="C:\Users\MERAV\AppData\Local\Microsoft\Windows\Temporary Internet Files\Content.IE5\FY0WSDE3\MP900422706[1].jpg"/>
          <p:cNvPicPr>
            <a:picLocks noChangeAspect="1" noChangeArrowheads="1"/>
          </p:cNvPicPr>
          <p:nvPr/>
        </p:nvPicPr>
        <p:blipFill>
          <a:blip r:embed="rId3" cstate="print"/>
          <a:srcRect l="8546" t="19743" r="874" b="41283"/>
          <a:stretch>
            <a:fillRect/>
          </a:stretch>
        </p:blipFill>
        <p:spPr bwMode="auto">
          <a:xfrm>
            <a:off x="6561138" y="3284538"/>
            <a:ext cx="2592387" cy="1116012"/>
          </a:xfrm>
          <a:prstGeom prst="rect">
            <a:avLst/>
          </a:prstGeom>
          <a:noFill/>
          <a:ln w="9525">
            <a:noFill/>
            <a:miter lim="800000"/>
            <a:headEnd/>
            <a:tailEnd/>
          </a:ln>
        </p:spPr>
      </p:pic>
      <p:sp>
        <p:nvSpPr>
          <p:cNvPr id="9" name="כותרת 1"/>
          <p:cNvSpPr txBox="1">
            <a:spLocks/>
          </p:cNvSpPr>
          <p:nvPr/>
        </p:nvSpPr>
        <p:spPr>
          <a:xfrm>
            <a:off x="476250" y="1550988"/>
            <a:ext cx="7772400" cy="1470025"/>
          </a:xfrm>
          <a:prstGeom prst="rect">
            <a:avLst/>
          </a:prstGeom>
        </p:spPr>
        <p:txBody>
          <a:bodyPr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he-IL" sz="4800" b="1" dirty="0" smtClean="0">
                <a:solidFill>
                  <a:srgbClr val="0F0F0F"/>
                </a:solidFill>
                <a:effectLst>
                  <a:outerShdw blurRad="38100" dist="38100" dir="2700000" algn="tl">
                    <a:srgbClr val="000000">
                      <a:alpha val="43137"/>
                    </a:srgbClr>
                  </a:outerShdw>
                </a:effectLst>
              </a:rPr>
              <a:t>היערכות להטמעת השינויים בצו</a:t>
            </a:r>
            <a:endParaRPr lang="he-IL" sz="4500" b="1" dirty="0">
              <a:solidFill>
                <a:srgbClr val="0F0F0F"/>
              </a:solidFill>
              <a:effectLst>
                <a:outerShdw blurRad="38100" dist="38100" dir="2700000" algn="tl">
                  <a:srgbClr val="000000">
                    <a:alpha val="43137"/>
                  </a:srgbClr>
                </a:outerShdw>
              </a:effectLst>
            </a:endParaRPr>
          </a:p>
        </p:txBody>
      </p:sp>
      <p:pic>
        <p:nvPicPr>
          <p:cNvPr id="16390" name="Picture 3"/>
          <p:cNvPicPr>
            <a:picLocks noChangeAspect="1" noChangeArrowheads="1"/>
          </p:cNvPicPr>
          <p:nvPr/>
        </p:nvPicPr>
        <p:blipFill>
          <a:blip r:embed="rId4" cstate="print"/>
          <a:srcRect/>
          <a:stretch>
            <a:fillRect/>
          </a:stretch>
        </p:blipFill>
        <p:spPr bwMode="auto">
          <a:xfrm>
            <a:off x="323850" y="207963"/>
            <a:ext cx="1368425" cy="930275"/>
          </a:xfrm>
          <a:prstGeom prst="rect">
            <a:avLst/>
          </a:prstGeom>
          <a:noFill/>
          <a:ln w="9525">
            <a:noFill/>
            <a:miter lim="800000"/>
            <a:headEnd/>
            <a:tailEnd/>
          </a:ln>
        </p:spPr>
      </p:pic>
      <p:pic>
        <p:nvPicPr>
          <p:cNvPr id="16391" name="תמונה 3"/>
          <p:cNvPicPr>
            <a:picLocks noChangeAspect="1" noChangeArrowheads="1"/>
          </p:cNvPicPr>
          <p:nvPr/>
        </p:nvPicPr>
        <p:blipFill>
          <a:blip r:embed="rId5" cstate="print"/>
          <a:srcRect/>
          <a:stretch>
            <a:fillRect/>
          </a:stretch>
        </p:blipFill>
        <p:spPr bwMode="auto">
          <a:xfrm>
            <a:off x="7019925" y="207963"/>
            <a:ext cx="1822450" cy="1076325"/>
          </a:xfrm>
          <a:prstGeom prst="rect">
            <a:avLst/>
          </a:prstGeom>
          <a:noFill/>
          <a:ln w="9525">
            <a:noFill/>
            <a:miter lim="800000"/>
            <a:headEnd/>
            <a:tailEnd/>
          </a:ln>
        </p:spPr>
      </p:pic>
      <p:sp>
        <p:nvSpPr>
          <p:cNvPr id="4" name="מציין מיקום של מספר שקופית 3"/>
          <p:cNvSpPr>
            <a:spLocks noGrp="1"/>
          </p:cNvSpPr>
          <p:nvPr>
            <p:ph type="sldNum" sz="quarter" idx="12"/>
          </p:nvPr>
        </p:nvSpPr>
        <p:spPr/>
        <p:txBody>
          <a:bodyPr/>
          <a:lstStyle/>
          <a:p>
            <a:pPr>
              <a:defRPr/>
            </a:pPr>
            <a:fld id="{D03B2FBA-69D3-4493-9D44-A06553F5F2FE}" type="slidenum">
              <a:rPr lang="he-IL"/>
              <a:pPr>
                <a:defRPr/>
              </a:pPr>
              <a:t>1</a:t>
            </a:fld>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טבלה 41"/>
          <p:cNvGraphicFramePr>
            <a:graphicFrameLocks noGrp="1"/>
          </p:cNvGraphicFramePr>
          <p:nvPr/>
        </p:nvGraphicFramePr>
        <p:xfrm>
          <a:off x="323850" y="2609850"/>
          <a:ext cx="8724900" cy="2332038"/>
        </p:xfrm>
        <a:graphic>
          <a:graphicData uri="http://schemas.openxmlformats.org/drawingml/2006/table">
            <a:tbl>
              <a:tblPr rtl="1" firstRow="1" bandRow="1">
                <a:tableStyleId>{5C22544A-7EE6-4342-B048-85BDC9FD1C3A}</a:tableStyleId>
              </a:tblPr>
              <a:tblGrid>
                <a:gridCol w="1260060"/>
                <a:gridCol w="1648070"/>
                <a:gridCol w="1454065"/>
                <a:gridCol w="1454065"/>
                <a:gridCol w="1454065"/>
                <a:gridCol w="1454065"/>
              </a:tblGrid>
              <a:tr h="831067">
                <a:tc>
                  <a:txBody>
                    <a:bodyPr/>
                    <a:lstStyle/>
                    <a:p>
                      <a:pPr rtl="1"/>
                      <a:r>
                        <a:rPr lang="en-US" sz="1700" dirty="0" smtClean="0">
                          <a:solidFill>
                            <a:schemeClr val="bg1"/>
                          </a:solidFill>
                          <a:effectLst>
                            <a:outerShdw blurRad="38100" dist="38100" dir="2700000" algn="tl">
                              <a:srgbClr val="000000">
                                <a:alpha val="43137"/>
                              </a:srgbClr>
                            </a:outerShdw>
                          </a:effectLst>
                        </a:rPr>
                        <a:t/>
                      </a:r>
                      <a:br>
                        <a:rPr lang="en-US" sz="1700" dirty="0" smtClean="0">
                          <a:solidFill>
                            <a:schemeClr val="bg1"/>
                          </a:solidFill>
                          <a:effectLst>
                            <a:outerShdw blurRad="38100" dist="38100" dir="2700000" algn="tl">
                              <a:srgbClr val="000000">
                                <a:alpha val="43137"/>
                              </a:srgbClr>
                            </a:outerShdw>
                          </a:effectLst>
                        </a:rPr>
                      </a:br>
                      <a:r>
                        <a:rPr lang="he-IL" sz="1700" dirty="0" smtClean="0">
                          <a:solidFill>
                            <a:schemeClr val="bg1"/>
                          </a:solidFill>
                          <a:effectLst>
                            <a:outerShdw blurRad="38100" dist="38100" dir="2700000" algn="tl">
                              <a:srgbClr val="000000">
                                <a:alpha val="43137"/>
                              </a:srgbClr>
                            </a:outerShdw>
                          </a:effectLst>
                        </a:rPr>
                        <a:t>משלוח הודעות</a:t>
                      </a:r>
                      <a:r>
                        <a:rPr lang="he-IL" sz="1700" baseline="0" dirty="0" smtClean="0">
                          <a:solidFill>
                            <a:schemeClr val="bg1"/>
                          </a:solidFill>
                          <a:effectLst>
                            <a:outerShdw blurRad="38100" dist="38100" dir="2700000" algn="tl">
                              <a:srgbClr val="000000">
                                <a:alpha val="43137"/>
                              </a:srgbClr>
                            </a:outerShdw>
                          </a:effectLst>
                        </a:rPr>
                        <a:t> </a:t>
                      </a:r>
                      <a:endParaRPr lang="he-IL" sz="1700" dirty="0">
                        <a:solidFill>
                          <a:schemeClr val="bg1"/>
                        </a:solidFill>
                        <a:effectLst>
                          <a:outerShdw blurRad="38100" dist="38100" dir="2700000" algn="tl">
                            <a:srgbClr val="000000">
                              <a:alpha val="43137"/>
                            </a:srgbClr>
                          </a:outerShdw>
                        </a:effectLst>
                      </a:endParaRPr>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r>
              <a:tr h="1168642">
                <a:tc>
                  <a:txBody>
                    <a:bodyPr/>
                    <a:lstStyle/>
                    <a:p>
                      <a:pPr rtl="1"/>
                      <a:r>
                        <a:rPr lang="he-IL" dirty="0" smtClean="0"/>
                        <a:t>לבעל העסק</a:t>
                      </a:r>
                      <a:endParaRPr lang="he-IL" dirty="0"/>
                    </a:p>
                  </a:txBody>
                  <a:tcPr/>
                </a:tc>
                <a:tc>
                  <a:txBody>
                    <a:bodyPr/>
                    <a:lstStyle/>
                    <a:p>
                      <a:pPr marL="0" indent="0" algn="ctr" rtl="1">
                        <a:spcAft>
                          <a:spcPts val="0"/>
                        </a:spcAft>
                      </a:pPr>
                      <a:r>
                        <a:rPr lang="he-IL" sz="1800" b="1" dirty="0" smtClean="0">
                          <a:effectLst>
                            <a:outerShdw blurRad="38100" dist="38100" dir="2700000" algn="tl">
                              <a:srgbClr val="000000">
                                <a:alpha val="43137"/>
                              </a:srgbClr>
                            </a:outerShdw>
                          </a:effectLst>
                        </a:rPr>
                        <a:t>לא רלוונטי </a:t>
                      </a:r>
                      <a:endParaRPr lang="he-IL" sz="1800" dirty="0"/>
                    </a:p>
                  </a:txBody>
                  <a:tcPr/>
                </a:tc>
                <a:tc>
                  <a:txBody>
                    <a:bodyPr/>
                    <a:lstStyle/>
                    <a:p>
                      <a:pPr marL="0" indent="0" algn="ctr" rtl="1">
                        <a:spcAft>
                          <a:spcPts val="0"/>
                        </a:spcAft>
                      </a:pPr>
                      <a:r>
                        <a:rPr lang="he-IL" sz="1800" dirty="0" smtClean="0">
                          <a:effectLst/>
                        </a:rPr>
                        <a:t>רק לגבי פריטים שפורסם להם מפרט אחיד</a:t>
                      </a:r>
                      <a:endParaRPr lang="en-US" sz="1800" dirty="0" smtClean="0">
                        <a:effectLst/>
                        <a:latin typeface="Arial"/>
                        <a:ea typeface="Times New Roman"/>
                      </a:endParaRPr>
                    </a:p>
                    <a:p>
                      <a:pPr algn="ctr" rtl="1"/>
                      <a:endParaRPr lang="he-IL" sz="1800" dirty="0"/>
                    </a:p>
                  </a:txBody>
                  <a:tcPr/>
                </a:tc>
                <a:tc>
                  <a:txBody>
                    <a:bodyPr/>
                    <a:lstStyle/>
                    <a:p>
                      <a:pPr marL="0" indent="0" algn="ctr" rtl="1">
                        <a:spcAft>
                          <a:spcPts val="0"/>
                        </a:spcAft>
                      </a:pPr>
                      <a:r>
                        <a:rPr lang="he-IL" sz="1800" dirty="0" smtClean="0">
                          <a:effectLst/>
                        </a:rPr>
                        <a:t>רק לגבי פריטים שפורסם להם מפרט אחיד</a:t>
                      </a:r>
                      <a:endParaRPr lang="en-US" sz="1800" dirty="0" smtClean="0">
                        <a:effectLst/>
                        <a:latin typeface="Arial"/>
                        <a:ea typeface="Times New Roman"/>
                      </a:endParaRPr>
                    </a:p>
                  </a:txBody>
                  <a:tcPr/>
                </a:tc>
                <a:tc>
                  <a:txBody>
                    <a:bodyPr/>
                    <a:lstStyle/>
                    <a:p>
                      <a:pPr marL="0" indent="0" algn="ctr" rtl="1">
                        <a:spcAft>
                          <a:spcPts val="0"/>
                        </a:spcAft>
                      </a:pPr>
                      <a:r>
                        <a:rPr lang="he-IL" sz="1800" dirty="0" smtClean="0">
                          <a:effectLst/>
                        </a:rPr>
                        <a:t>רק לגבי פריטים שפורסם להם מפרט אחיד</a:t>
                      </a:r>
                      <a:endParaRPr lang="en-US" sz="1800" dirty="0" smtClean="0">
                        <a:effectLst/>
                        <a:latin typeface="Arial"/>
                        <a:ea typeface="Times New Roman"/>
                      </a:endParaRPr>
                    </a:p>
                    <a:p>
                      <a:pPr algn="ctr" rtl="1"/>
                      <a:endParaRPr lang="he-IL" sz="1800" dirty="0">
                        <a:solidFill>
                          <a:srgbClr val="C0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solidFill>
                            <a:srgbClr val="C00000"/>
                          </a:solidFill>
                          <a:effectLst/>
                        </a:rPr>
                        <a:t>טפסים חדשים בלבד</a:t>
                      </a:r>
                      <a:endParaRPr lang="en-US" sz="1800" b="1" dirty="0" smtClean="0">
                        <a:solidFill>
                          <a:srgbClr val="C00000"/>
                        </a:solidFill>
                        <a:effectLst/>
                        <a:latin typeface="Arial"/>
                        <a:ea typeface="Times New Roman"/>
                      </a:endParaRPr>
                    </a:p>
                    <a:p>
                      <a:pPr algn="ctr" rtl="1"/>
                      <a:endParaRPr lang="he-IL" sz="1800" dirty="0"/>
                    </a:p>
                  </a:txBody>
                  <a:tcPr/>
                </a:tc>
              </a:tr>
            </a:tbl>
          </a:graphicData>
        </a:graphic>
      </p:graphicFrame>
      <p:sp>
        <p:nvSpPr>
          <p:cNvPr id="3" name="TextBox 2"/>
          <p:cNvSpPr txBox="1"/>
          <p:nvPr/>
        </p:nvSpPr>
        <p:spPr>
          <a:xfrm>
            <a:off x="0" y="1916113"/>
            <a:ext cx="9144000" cy="431800"/>
          </a:xfrm>
          <a:prstGeom prst="rect">
            <a:avLst/>
          </a:prstGeom>
          <a:solidFill>
            <a:schemeClr val="bg2"/>
          </a:solidFill>
          <a:effectLst>
            <a:outerShdw blurRad="50800" dist="38100" dir="2700000" algn="tl" rotWithShape="0">
              <a:prstClr val="black">
                <a:alpha val="40000"/>
              </a:prstClr>
            </a:outerShdw>
          </a:effectLst>
        </p:spPr>
        <p:txBody>
          <a:bodyPr rtlCol="1">
            <a:spAutoFit/>
          </a:bodyPr>
          <a:lstStyle/>
          <a:p>
            <a:pPr algn="ctr" fontAlgn="auto">
              <a:spcBef>
                <a:spcPts val="0"/>
              </a:spcBef>
              <a:spcAft>
                <a:spcPts val="0"/>
              </a:spcAft>
              <a:defRPr/>
            </a:pPr>
            <a:r>
              <a:rPr lang="he-IL" sz="2200" b="1" dirty="0">
                <a:latin typeface="+mn-lt"/>
                <a:cs typeface="+mn-cs"/>
              </a:rPr>
              <a:t>שינויים במהות הצו </a:t>
            </a:r>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smtClean="0">
                <a:solidFill>
                  <a:srgbClr val="7030A0"/>
                </a:solidFill>
                <a:cs typeface="+mn-cs"/>
              </a:rPr>
              <a:t>שימוש בטפסים</a:t>
            </a:r>
            <a:endParaRPr sz="2400">
              <a:solidFill>
                <a:srgbClr val="7030A0"/>
              </a:solidFill>
              <a:cs typeface="+mn-cs"/>
            </a:endParaRPr>
          </a:p>
        </p:txBody>
      </p:sp>
      <p:pic>
        <p:nvPicPr>
          <p:cNvPr id="31770" name="Picture 3" descr="C:\Users\MERAV\AppData\Local\Microsoft\Windows\Temporary Internet Files\Content.IE5\0U33LQ70\MC900436915[1].png"/>
          <p:cNvPicPr>
            <a:picLocks noChangeAspect="1" noChangeArrowheads="1"/>
          </p:cNvPicPr>
          <p:nvPr/>
        </p:nvPicPr>
        <p:blipFill>
          <a:blip r:embed="rId2" cstate="print"/>
          <a:srcRect/>
          <a:stretch>
            <a:fillRect/>
          </a:stretch>
        </p:blipFill>
        <p:spPr bwMode="auto">
          <a:xfrm>
            <a:off x="5940425" y="1617663"/>
            <a:ext cx="914400" cy="912812"/>
          </a:xfrm>
          <a:prstGeom prst="rect">
            <a:avLst/>
          </a:prstGeom>
          <a:noFill/>
          <a:ln w="9525">
            <a:noFill/>
            <a:miter lim="800000"/>
            <a:headEnd/>
            <a:tailEnd/>
          </a:ln>
        </p:spPr>
      </p:pic>
      <p:sp>
        <p:nvSpPr>
          <p:cNvPr id="30" name="צורה חופשית 29"/>
          <p:cNvSpPr/>
          <p:nvPr/>
        </p:nvSpPr>
        <p:spPr>
          <a:xfrm>
            <a:off x="6180138" y="2847975"/>
            <a:ext cx="1274762"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שבוטלו </a:t>
            </a:r>
          </a:p>
        </p:txBody>
      </p:sp>
      <p:sp>
        <p:nvSpPr>
          <p:cNvPr id="31" name="צורה חופשית 30"/>
          <p:cNvSpPr/>
          <p:nvPr/>
        </p:nvSpPr>
        <p:spPr>
          <a:xfrm>
            <a:off x="4806950" y="2838450"/>
            <a:ext cx="1274763"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שאוחדו </a:t>
            </a:r>
          </a:p>
        </p:txBody>
      </p:sp>
      <p:sp>
        <p:nvSpPr>
          <p:cNvPr id="32" name="צורה חופשית 31"/>
          <p:cNvSpPr/>
          <p:nvPr/>
        </p:nvSpPr>
        <p:spPr>
          <a:xfrm>
            <a:off x="3321050" y="2841625"/>
            <a:ext cx="1276350"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שנוספו </a:t>
            </a:r>
          </a:p>
        </p:txBody>
      </p:sp>
      <p:sp>
        <p:nvSpPr>
          <p:cNvPr id="33" name="צורה חופשית 32"/>
          <p:cNvSpPr/>
          <p:nvPr/>
        </p:nvSpPr>
        <p:spPr>
          <a:xfrm>
            <a:off x="1835150" y="2838450"/>
            <a:ext cx="1276350"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שפוצלו </a:t>
            </a:r>
          </a:p>
        </p:txBody>
      </p:sp>
      <p:sp>
        <p:nvSpPr>
          <p:cNvPr id="34" name="צורה חופשית 33"/>
          <p:cNvSpPr/>
          <p:nvPr/>
        </p:nvSpPr>
        <p:spPr>
          <a:xfrm>
            <a:off x="373063" y="2838450"/>
            <a:ext cx="1276350"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מסלול ירוק</a:t>
            </a:r>
          </a:p>
        </p:txBody>
      </p:sp>
      <p:pic>
        <p:nvPicPr>
          <p:cNvPr id="31776" name="Picture 4" descr="C:\Users\MERAV\AppData\Local\Microsoft\Windows\Temporary Internet Files\Content.IE5\0U33LQ70\MP900422442[1].jpg"/>
          <p:cNvPicPr>
            <a:picLocks noChangeAspect="1" noChangeArrowheads="1"/>
          </p:cNvPicPr>
          <p:nvPr/>
        </p:nvPicPr>
        <p:blipFill>
          <a:blip r:embed="rId3" cstate="print"/>
          <a:srcRect/>
          <a:stretch>
            <a:fillRect/>
          </a:stretch>
        </p:blipFill>
        <p:spPr bwMode="auto">
          <a:xfrm>
            <a:off x="7667625" y="765175"/>
            <a:ext cx="1476375" cy="1150938"/>
          </a:xfrm>
          <a:prstGeom prst="rect">
            <a:avLst/>
          </a:prstGeom>
          <a:noFill/>
          <a:ln w="9525">
            <a:noFill/>
            <a:miter lim="800000"/>
            <a:headEnd/>
            <a:tailEnd/>
          </a:ln>
        </p:spPr>
      </p:pic>
      <p:sp>
        <p:nvSpPr>
          <p:cNvPr id="4" name="מציין מיקום של מספר שקופית 3"/>
          <p:cNvSpPr>
            <a:spLocks noGrp="1"/>
          </p:cNvSpPr>
          <p:nvPr>
            <p:ph type="sldNum" sz="quarter" idx="12"/>
          </p:nvPr>
        </p:nvSpPr>
        <p:spPr/>
        <p:txBody>
          <a:bodyPr/>
          <a:lstStyle/>
          <a:p>
            <a:pPr>
              <a:defRPr/>
            </a:pPr>
            <a:fld id="{531A134E-7DF8-42BD-B74B-3D7B66FA1367}" type="slidenum">
              <a:rPr lang="he-IL"/>
              <a:pPr>
                <a:defRPr/>
              </a:pPr>
              <a:t>10</a:t>
            </a:fld>
            <a:endParaRPr lang="he-I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08175" y="836613"/>
            <a:ext cx="6335713" cy="993775"/>
          </a:xfrm>
        </p:spPr>
        <p:txBody>
          <a:bodyPr/>
          <a:lstStyle/>
          <a:p>
            <a:r>
              <a:rPr smtClean="0">
                <a:effectLst>
                  <a:outerShdw blurRad="38100" dist="38100" dir="2700000" algn="tl">
                    <a:srgbClr val="C0C0C0"/>
                  </a:outerShdw>
                </a:effectLst>
                <a:cs typeface="Times New Roman" pitchFamily="18" charset="0"/>
              </a:rPr>
              <a:t>הערכות נדרשת ברשות</a:t>
            </a:r>
            <a:br>
              <a:rPr smtClean="0">
                <a:effectLst>
                  <a:outerShdw blurRad="38100" dist="38100" dir="2700000" algn="tl">
                    <a:srgbClr val="C0C0C0"/>
                  </a:outerShdw>
                </a:effectLst>
                <a:cs typeface="Times New Roman" pitchFamily="18" charset="0"/>
              </a:rPr>
            </a:br>
            <a:endParaRPr sz="2400" smtClean="0">
              <a:solidFill>
                <a:srgbClr val="7030A0"/>
              </a:solidFill>
              <a:effectLst>
                <a:outerShdw blurRad="38100" dist="38100" dir="2700000" algn="tl">
                  <a:srgbClr val="C0C0C0"/>
                </a:outerShdw>
              </a:effectLst>
              <a:cs typeface="Arial" charset="0"/>
            </a:endParaRPr>
          </a:p>
        </p:txBody>
      </p:sp>
      <p:sp>
        <p:nvSpPr>
          <p:cNvPr id="4" name="מציין מיקום תוכן 2"/>
          <p:cNvSpPr txBox="1">
            <a:spLocks/>
          </p:cNvSpPr>
          <p:nvPr/>
        </p:nvSpPr>
        <p:spPr>
          <a:xfrm>
            <a:off x="0" y="1773238"/>
            <a:ext cx="8539163" cy="4395787"/>
          </a:xfrm>
          <a:prstGeom prst="rect">
            <a:avLst/>
          </a:prstGeom>
        </p:spPr>
        <p:txBody>
          <a:bodyPr rtlCol="1"/>
          <a:lstStyle>
            <a:lvl1pPr marL="0" indent="0" algn="r" defTabSz="914400" rtl="1" eaLnBrk="1" latinLnBrk="0" hangingPunct="1">
              <a:spcBef>
                <a:spcPct val="20000"/>
              </a:spcBef>
              <a:buFont typeface="Arial" panose="020B0604020202020204" pitchFamily="34" charset="0"/>
              <a:buNone/>
              <a:defRPr sz="24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הכרת השינויים בצו</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מיפוי העסקים הקיימים בחתכים הרלוונטיים </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הכרת השימוש בטפסים חדשים</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עדכון </a:t>
            </a:r>
            <a:r>
              <a:rPr lang="he-IL" sz="2200" dirty="0" smtClean="0"/>
              <a:t>בעלי העסקים ונותני האישור בדבר השינויים</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ווידוא התאמת מערכת המחשוב לשינויים.</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הערכות לשליחת מכתבים </a:t>
            </a:r>
            <a:r>
              <a:rPr lang="he-IL" sz="2200" dirty="0" smtClean="0"/>
              <a:t>רשומים ורגילים בנובמבר, ובכל עדכון מפרטים.</a:t>
            </a:r>
          </a:p>
          <a:p>
            <a:pPr marL="342900" indent="-342900" fontAlgn="auto">
              <a:lnSpc>
                <a:spcPct val="200000"/>
              </a:lnSpc>
              <a:spcBef>
                <a:spcPts val="0"/>
              </a:spcBef>
              <a:spcAft>
                <a:spcPts val="0"/>
              </a:spcAft>
              <a:buFont typeface="Arial" panose="020B0604020202020204" pitchFamily="34" charset="0"/>
              <a:buChar char="•"/>
              <a:defRPr/>
            </a:pPr>
            <a:r>
              <a:rPr lang="he-IL" sz="2200" b="1" dirty="0" smtClean="0"/>
              <a:t>הדרכת </a:t>
            </a:r>
            <a:r>
              <a:rPr lang="he-IL" sz="2200" b="1" dirty="0"/>
              <a:t>העובדים </a:t>
            </a:r>
            <a:r>
              <a:rPr lang="he-IL" sz="2200" dirty="0"/>
              <a:t>על השינויים בצו והטפסים </a:t>
            </a:r>
            <a:r>
              <a:rPr lang="he-IL" sz="2200" dirty="0" smtClean="0"/>
              <a:t>החדשים</a:t>
            </a:r>
          </a:p>
          <a:p>
            <a:pPr fontAlgn="auto">
              <a:lnSpc>
                <a:spcPct val="200000"/>
              </a:lnSpc>
              <a:spcBef>
                <a:spcPts val="0"/>
              </a:spcBef>
              <a:spcAft>
                <a:spcPts val="0"/>
              </a:spcAft>
              <a:defRPr/>
            </a:pPr>
            <a:endParaRPr lang="en-US" sz="2200" dirty="0"/>
          </a:p>
          <a:p>
            <a:pPr fontAlgn="auto">
              <a:lnSpc>
                <a:spcPct val="200000"/>
              </a:lnSpc>
              <a:spcAft>
                <a:spcPts val="0"/>
              </a:spcAft>
              <a:defRPr/>
            </a:pPr>
            <a:endParaRPr lang="en-US" sz="2200" dirty="0" smtClean="0"/>
          </a:p>
          <a:p>
            <a:pPr fontAlgn="auto">
              <a:lnSpc>
                <a:spcPct val="200000"/>
              </a:lnSpc>
              <a:spcAft>
                <a:spcPts val="0"/>
              </a:spcAft>
              <a:defRPr/>
            </a:pPr>
            <a:endParaRPr lang="he-IL" sz="2200" dirty="0"/>
          </a:p>
        </p:txBody>
      </p:sp>
      <p:pic>
        <p:nvPicPr>
          <p:cNvPr id="5" name="Picture 2" descr="C:\Users\MERAV\AppData\Local\Microsoft\Windows\Temporary Internet Files\Content.IE5\FY0WSDE3\MP900442420[1].jpg"/>
          <p:cNvPicPr>
            <a:picLocks noChangeAspect="1" noChangeArrowheads="1"/>
          </p:cNvPicPr>
          <p:nvPr/>
        </p:nvPicPr>
        <p:blipFill>
          <a:blip r:embed="rId3" cstate="print">
            <a:extLst>
              <a:ext uri="{28A0092B-C50C-407E-A947-70E740481C1C}"/>
            </a:extLst>
          </a:blip>
          <a:srcRect/>
          <a:stretch>
            <a:fillRect/>
          </a:stretch>
        </p:blipFill>
        <p:spPr bwMode="auto">
          <a:xfrm>
            <a:off x="7475855" y="980728"/>
            <a:ext cx="1331640" cy="887760"/>
          </a:xfrm>
          <a:prstGeom prst="roundRect">
            <a:avLst/>
          </a:prstGeom>
          <a:noFill/>
          <a:extLst>
            <a:ext uri="{909E8E84-426E-40DD-AFC4-6F175D3DCCD1}"/>
          </a:extLst>
        </p:spPr>
      </p:pic>
      <p:sp>
        <p:nvSpPr>
          <p:cNvPr id="3" name="מציין מיקום של מספר שקופית 2"/>
          <p:cNvSpPr>
            <a:spLocks noGrp="1"/>
          </p:cNvSpPr>
          <p:nvPr>
            <p:ph type="sldNum" sz="quarter" idx="12"/>
          </p:nvPr>
        </p:nvSpPr>
        <p:spPr/>
        <p:txBody>
          <a:bodyPr/>
          <a:lstStyle/>
          <a:p>
            <a:pPr>
              <a:defRPr/>
            </a:pPr>
            <a:fld id="{C1887CCD-29D9-4898-990D-ACF99A0A1D1F}" type="slidenum">
              <a:rPr lang="he-IL"/>
              <a:pPr>
                <a:defRPr/>
              </a:pPr>
              <a:t>11</a:t>
            </a:fld>
            <a:endParaRPr lang="he-I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08175" y="836613"/>
            <a:ext cx="6335713" cy="993775"/>
          </a:xfrm>
        </p:spPr>
        <p:txBody>
          <a:bodyPr/>
          <a:lstStyle/>
          <a:p>
            <a:r>
              <a:rPr smtClean="0">
                <a:effectLst>
                  <a:outerShdw blurRad="38100" dist="38100" dir="2700000" algn="tl">
                    <a:srgbClr val="C0C0C0"/>
                  </a:outerShdw>
                </a:effectLst>
                <a:cs typeface="Times New Roman" pitchFamily="18" charset="0"/>
              </a:rPr>
              <a:t>השינויים בצו</a:t>
            </a:r>
          </a:p>
        </p:txBody>
      </p:sp>
      <p:sp>
        <p:nvSpPr>
          <p:cNvPr id="3" name="מציין מיקום תוכן 2"/>
          <p:cNvSpPr>
            <a:spLocks noGrp="1"/>
          </p:cNvSpPr>
          <p:nvPr>
            <p:ph idx="1"/>
          </p:nvPr>
        </p:nvSpPr>
        <p:spPr>
          <a:xfrm>
            <a:off x="468313" y="1916113"/>
            <a:ext cx="7918450" cy="4397375"/>
          </a:xfrm>
        </p:spPr>
        <p:txBody>
          <a:bodyPr>
            <a:noAutofit/>
          </a:bodyPr>
          <a:lstStyle/>
          <a:p>
            <a:pPr eaLnBrk="1" hangingPunct="1">
              <a:lnSpc>
                <a:spcPct val="150000"/>
              </a:lnSpc>
            </a:pPr>
            <a:r>
              <a:rPr lang="he-IL" b="1" smtClean="0"/>
              <a:t>השינויים בצו: </a:t>
            </a:r>
          </a:p>
          <a:p>
            <a:pPr eaLnBrk="1" hangingPunct="1">
              <a:lnSpc>
                <a:spcPct val="150000"/>
              </a:lnSpc>
            </a:pPr>
            <a:endParaRPr lang="he-IL" b="1" smtClean="0">
              <a:solidFill>
                <a:srgbClr val="7030A0"/>
              </a:solidFill>
            </a:endParaRPr>
          </a:p>
          <a:p>
            <a:pPr eaLnBrk="1" hangingPunct="1">
              <a:lnSpc>
                <a:spcPct val="150000"/>
              </a:lnSpc>
              <a:spcBef>
                <a:spcPts val="200"/>
              </a:spcBef>
              <a:buFont typeface="Arial" charset="0"/>
              <a:buChar char="•"/>
            </a:pPr>
            <a:r>
              <a:rPr lang="he-IL" sz="2200" b="1" smtClean="0"/>
              <a:t>31 הפריטים ב"מסלול הירוק"</a:t>
            </a:r>
          </a:p>
          <a:p>
            <a:pPr eaLnBrk="1" hangingPunct="1">
              <a:lnSpc>
                <a:spcPct val="150000"/>
              </a:lnSpc>
              <a:spcBef>
                <a:spcPts val="200"/>
              </a:spcBef>
              <a:buFont typeface="Arial" charset="0"/>
              <a:buChar char="•"/>
            </a:pPr>
            <a:r>
              <a:rPr lang="he-IL" sz="2200" b="1" smtClean="0"/>
              <a:t>10 הפריטים שפוצלו </a:t>
            </a:r>
          </a:p>
          <a:p>
            <a:pPr eaLnBrk="1" hangingPunct="1">
              <a:lnSpc>
                <a:spcPct val="150000"/>
              </a:lnSpc>
              <a:spcBef>
                <a:spcPts val="200"/>
              </a:spcBef>
              <a:buFont typeface="Arial" charset="0"/>
              <a:buChar char="•"/>
            </a:pPr>
            <a:r>
              <a:rPr lang="he-IL" sz="2200" b="1" smtClean="0"/>
              <a:t>13הפריטים שנוספו</a:t>
            </a:r>
            <a:endParaRPr lang="en-US" sz="2200" b="1" smtClean="0">
              <a:cs typeface="Arial" charset="0"/>
            </a:endParaRPr>
          </a:p>
          <a:p>
            <a:pPr eaLnBrk="1" hangingPunct="1">
              <a:lnSpc>
                <a:spcPct val="150000"/>
              </a:lnSpc>
              <a:spcBef>
                <a:spcPts val="200"/>
              </a:spcBef>
              <a:buFont typeface="Arial" charset="0"/>
              <a:buChar char="•"/>
            </a:pPr>
            <a:r>
              <a:rPr lang="he-IL" sz="2200" b="1" smtClean="0"/>
              <a:t>18הפריטים שאוחדו  </a:t>
            </a:r>
            <a:endParaRPr lang="en-US" sz="2200" b="1" smtClean="0">
              <a:cs typeface="Arial" charset="0"/>
            </a:endParaRPr>
          </a:p>
          <a:p>
            <a:pPr eaLnBrk="1" hangingPunct="1">
              <a:lnSpc>
                <a:spcPct val="150000"/>
              </a:lnSpc>
              <a:spcBef>
                <a:spcPts val="200"/>
              </a:spcBef>
              <a:buFont typeface="Arial" charset="0"/>
              <a:buChar char="•"/>
            </a:pPr>
            <a:r>
              <a:rPr lang="he-IL" sz="2200" b="1" smtClean="0"/>
              <a:t>34 הפריטים שבוטלו</a:t>
            </a:r>
            <a:endParaRPr lang="en-US" sz="2200" b="1" smtClean="0">
              <a:cs typeface="Arial" charset="0"/>
            </a:endParaRPr>
          </a:p>
        </p:txBody>
      </p:sp>
      <p:pic>
        <p:nvPicPr>
          <p:cNvPr id="51203" name="Picture 2" descr="C:\Users\MERAV\AppData\Local\Microsoft\Windows\Temporary Internet Files\Content.IE5\FY0WSDE3\MP900431721[1].jpg"/>
          <p:cNvPicPr>
            <a:picLocks noChangeAspect="1" noChangeArrowheads="1"/>
          </p:cNvPicPr>
          <p:nvPr/>
        </p:nvPicPr>
        <p:blipFill>
          <a:blip r:embed="rId2" cstate="print"/>
          <a:srcRect/>
          <a:stretch>
            <a:fillRect/>
          </a:stretch>
        </p:blipFill>
        <p:spPr bwMode="auto">
          <a:xfrm>
            <a:off x="8535988" y="1487488"/>
            <a:ext cx="608012" cy="779462"/>
          </a:xfrm>
          <a:prstGeom prst="rect">
            <a:avLst/>
          </a:prstGeom>
          <a:noFill/>
          <a:ln w="9525">
            <a:noFill/>
            <a:miter lim="800000"/>
            <a:headEnd/>
            <a:tailEnd/>
          </a:ln>
        </p:spPr>
      </p:pic>
      <p:sp>
        <p:nvSpPr>
          <p:cNvPr id="5" name="מציין מיקום של מספר שקופית 4"/>
          <p:cNvSpPr>
            <a:spLocks noGrp="1"/>
          </p:cNvSpPr>
          <p:nvPr>
            <p:ph type="sldNum" sz="quarter" idx="12"/>
          </p:nvPr>
        </p:nvSpPr>
        <p:spPr/>
        <p:txBody>
          <a:bodyPr/>
          <a:lstStyle/>
          <a:p>
            <a:pPr>
              <a:defRPr/>
            </a:pPr>
            <a:fld id="{15E34C06-24E7-46B6-8A6C-6E41BFC060A1}" type="slidenum">
              <a:rPr lang="he-IL"/>
              <a:pPr>
                <a:defRPr/>
              </a:pPr>
              <a:t>12</a:t>
            </a:fld>
            <a:endParaRPr lang="he-I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a:t>כלים להטמעת השינויים בצו</a:t>
            </a:r>
            <a:r>
              <a:rPr sz="2400" smtClean="0">
                <a:solidFill>
                  <a:srgbClr val="7030A0"/>
                </a:solidFill>
                <a:cs typeface="Arial"/>
              </a:rPr>
              <a:t/>
            </a:r>
            <a:br>
              <a:rPr sz="2400" smtClean="0">
                <a:solidFill>
                  <a:srgbClr val="7030A0"/>
                </a:solidFill>
                <a:cs typeface="Arial"/>
              </a:rPr>
            </a:br>
            <a:r>
              <a:rPr sz="2400" smtClean="0">
                <a:solidFill>
                  <a:srgbClr val="7030A0"/>
                </a:solidFill>
                <a:cs typeface="Arial"/>
              </a:rPr>
              <a:t>היערכות </a:t>
            </a:r>
            <a:r>
              <a:rPr sz="2400">
                <a:solidFill>
                  <a:srgbClr val="7030A0"/>
                </a:solidFill>
                <a:cs typeface="Arial"/>
              </a:rPr>
              <a:t>בשינויים במהות הפריט</a:t>
            </a:r>
            <a:endParaRPr/>
          </a:p>
        </p:txBody>
      </p:sp>
      <p:sp>
        <p:nvSpPr>
          <p:cNvPr id="3" name="מציין מיקום תוכן 2"/>
          <p:cNvSpPr>
            <a:spLocks noGrp="1"/>
          </p:cNvSpPr>
          <p:nvPr>
            <p:ph idx="1"/>
          </p:nvPr>
        </p:nvSpPr>
        <p:spPr>
          <a:xfrm>
            <a:off x="-250825" y="2060575"/>
            <a:ext cx="8855075" cy="4395788"/>
          </a:xfrm>
        </p:spPr>
        <p:txBody>
          <a:bodyPr>
            <a:normAutofit/>
          </a:bodyPr>
          <a:lstStyle/>
          <a:p>
            <a:pPr marL="342900" indent="-342900" eaLnBrk="1" hangingPunct="1">
              <a:buFont typeface="Arial" charset="0"/>
              <a:buChar char="•"/>
            </a:pPr>
            <a:endParaRPr lang="he-IL" sz="2200" smtClean="0"/>
          </a:p>
          <a:p>
            <a:pPr marL="342900" indent="-342900" eaLnBrk="1" hangingPunct="1">
              <a:buFont typeface="Arial" charset="0"/>
              <a:buChar char="•"/>
            </a:pPr>
            <a:r>
              <a:rPr lang="he-IL" sz="2200" smtClean="0"/>
              <a:t>בכל הפריטים הללו יש </a:t>
            </a:r>
            <a:r>
              <a:rPr lang="he-IL" sz="2200" u="sng" smtClean="0"/>
              <a:t>להיערך מבחינה מחשובית</a:t>
            </a:r>
            <a:r>
              <a:rPr lang="he-IL" sz="2200" smtClean="0"/>
              <a:t>!</a:t>
            </a:r>
            <a:br>
              <a:rPr lang="he-IL" sz="2200" smtClean="0"/>
            </a:br>
            <a:endParaRPr lang="en-US" sz="2200" smtClean="0">
              <a:cs typeface="Arial" charset="0"/>
            </a:endParaRPr>
          </a:p>
          <a:p>
            <a:pPr marL="342900" indent="-342900" eaLnBrk="1" hangingPunct="1"/>
            <a:r>
              <a:rPr lang="en-US" sz="2200" smtClean="0">
                <a:cs typeface="Arial" charset="0"/>
              </a:rPr>
              <a:t> </a:t>
            </a:r>
          </a:p>
          <a:p>
            <a:pPr marL="342900" indent="-342900" eaLnBrk="1" hangingPunct="1">
              <a:buFont typeface="Arial" charset="0"/>
              <a:buChar char="•"/>
            </a:pPr>
            <a:r>
              <a:rPr lang="he-IL" sz="2200" smtClean="0"/>
              <a:t>המועד הקובע לתחולת הצו החדש: </a:t>
            </a:r>
            <a:endParaRPr lang="en-US" sz="2200" smtClean="0">
              <a:cs typeface="Arial" charset="0"/>
            </a:endParaRPr>
          </a:p>
          <a:p>
            <a:pPr lvl="1" eaLnBrk="1" hangingPunct="1"/>
            <a:r>
              <a:rPr lang="he-IL" sz="2200" smtClean="0"/>
              <a:t>אם הרישיון ניתן לפני ה-5.11 חלות כל הוראות המעבר. </a:t>
            </a:r>
            <a:endParaRPr lang="en-US" sz="2200" smtClean="0">
              <a:cs typeface="Arial" charset="0"/>
            </a:endParaRPr>
          </a:p>
          <a:p>
            <a:pPr lvl="1" eaLnBrk="1" hangingPunct="1"/>
            <a:r>
              <a:rPr lang="he-IL" sz="2200" smtClean="0"/>
              <a:t>אם הרישיון ניתן אחרי ה-5.11 חל הצו החדש, ללא צורך בהוראות מעבר.</a:t>
            </a:r>
            <a:br>
              <a:rPr lang="he-IL" sz="2200" smtClean="0"/>
            </a:br>
            <a:endParaRPr lang="en-US" sz="2200" smtClean="0">
              <a:cs typeface="Arial" charset="0"/>
            </a:endParaRPr>
          </a:p>
          <a:p>
            <a:pPr marL="342900" indent="-342900" eaLnBrk="1" hangingPunct="1"/>
            <a:r>
              <a:rPr lang="he-IL" sz="2000" b="1" smtClean="0"/>
              <a:t>תוקף הרישיון </a:t>
            </a:r>
            <a:r>
              <a:rPr lang="he-IL" sz="2000" smtClean="0"/>
              <a:t>יינתן (כל עוד לא פורסם מפרט אחיד) </a:t>
            </a:r>
            <a:r>
              <a:rPr lang="en-US" sz="2000" smtClean="0">
                <a:cs typeface="Arial" charset="0"/>
              </a:rPr>
              <a:t/>
            </a:r>
            <a:br>
              <a:rPr lang="en-US" sz="2000" smtClean="0">
                <a:cs typeface="Arial" charset="0"/>
              </a:rPr>
            </a:br>
            <a:r>
              <a:rPr lang="he-IL" sz="2000" smtClean="0"/>
              <a:t>לפי הצו הישן </a:t>
            </a:r>
            <a:endParaRPr lang="en-US" sz="2000" smtClean="0">
              <a:cs typeface="Arial" charset="0"/>
            </a:endParaRPr>
          </a:p>
          <a:p>
            <a:pPr marL="342900" indent="-342900" eaLnBrk="1" hangingPunct="1"/>
            <a:endParaRPr lang="he-IL" sz="2200" smtClean="0"/>
          </a:p>
        </p:txBody>
      </p:sp>
      <p:pic>
        <p:nvPicPr>
          <p:cNvPr id="52227" name="Picture 2" descr="C:\Users\MERAV\AppData\Local\Microsoft\Windows\Temporary Internet Files\Content.IE5\FY0WSDE3\MP900431721[1].jpg"/>
          <p:cNvPicPr>
            <a:picLocks noChangeAspect="1" noChangeArrowheads="1"/>
          </p:cNvPicPr>
          <p:nvPr/>
        </p:nvPicPr>
        <p:blipFill>
          <a:blip r:embed="rId2" cstate="print"/>
          <a:srcRect/>
          <a:stretch>
            <a:fillRect/>
          </a:stretch>
        </p:blipFill>
        <p:spPr bwMode="auto">
          <a:xfrm>
            <a:off x="8535988" y="1487488"/>
            <a:ext cx="608012" cy="779462"/>
          </a:xfrm>
          <a:prstGeom prst="rect">
            <a:avLst/>
          </a:prstGeom>
          <a:noFill/>
          <a:ln w="9525">
            <a:noFill/>
            <a:miter lim="800000"/>
            <a:headEnd/>
            <a:tailEnd/>
          </a:ln>
        </p:spPr>
      </p:pic>
      <p:sp>
        <p:nvSpPr>
          <p:cNvPr id="5" name="מציין מיקום של מספר שקופית 4"/>
          <p:cNvSpPr>
            <a:spLocks noGrp="1"/>
          </p:cNvSpPr>
          <p:nvPr>
            <p:ph type="sldNum" sz="quarter" idx="12"/>
          </p:nvPr>
        </p:nvSpPr>
        <p:spPr/>
        <p:txBody>
          <a:bodyPr/>
          <a:lstStyle/>
          <a:p>
            <a:pPr>
              <a:defRPr/>
            </a:pPr>
            <a:fld id="{F489BE06-1DC3-40C3-AC01-35FFAE4E7726}" type="slidenum">
              <a:rPr lang="he-IL"/>
              <a:pPr>
                <a:defRPr/>
              </a:pPr>
              <a:t>13</a:t>
            </a:fld>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3" cstate="print"/>
          <a:srcRect/>
          <a:stretch>
            <a:fillRect/>
          </a:stretch>
        </p:blipFill>
        <p:spPr bwMode="auto">
          <a:xfrm>
            <a:off x="7791450" y="47625"/>
            <a:ext cx="1350963" cy="898525"/>
          </a:xfrm>
          <a:prstGeom prst="rect">
            <a:avLst/>
          </a:prstGeom>
          <a:noFill/>
          <a:ln w="9525">
            <a:noFill/>
            <a:miter lim="800000"/>
            <a:headEnd/>
            <a:tailEnd/>
          </a:ln>
        </p:spPr>
      </p:pic>
      <p:sp>
        <p:nvSpPr>
          <p:cNvPr id="2" name="כותרת 1"/>
          <p:cNvSpPr>
            <a:spLocks noGrp="1"/>
          </p:cNvSpPr>
          <p:nvPr>
            <p:ph type="title"/>
          </p:nvPr>
        </p:nvSpPr>
        <p:spPr>
          <a:xfrm>
            <a:off x="1619250" y="274638"/>
            <a:ext cx="6337300" cy="993775"/>
          </a:xfrm>
        </p:spPr>
        <p:txBody>
          <a:bodyPr rtlCol="1"/>
          <a:lstStyle/>
          <a:p>
            <a:pPr fontAlgn="auto">
              <a:spcAft>
                <a:spcPts val="0"/>
              </a:spcAft>
              <a:defRPr/>
            </a:pPr>
            <a:r>
              <a:rPr sz="3600" smtClean="0"/>
              <a:t>תחומים מרכזיים להיערכות ברפורמה  </a:t>
            </a:r>
            <a:endParaRPr sz="3600"/>
          </a:p>
        </p:txBody>
      </p:sp>
      <p:pic>
        <p:nvPicPr>
          <p:cNvPr id="15" name="Picture 4"/>
          <p:cNvPicPr>
            <a:picLocks noChangeAspect="1" noChangeArrowheads="1"/>
          </p:cNvPicPr>
          <p:nvPr/>
        </p:nvPicPr>
        <p:blipFill>
          <a:blip r:embed="rId4" cstate="email">
            <a:extLst>
              <a:ext uri="{28A0092B-C50C-407E-A947-70E740481C1C}"/>
            </a:extLst>
          </a:blip>
          <a:srcRect/>
          <a:stretch>
            <a:fillRect/>
          </a:stretch>
        </p:blipFill>
        <p:spPr bwMode="auto">
          <a:xfrm>
            <a:off x="6729037" y="4038278"/>
            <a:ext cx="176140" cy="223235"/>
          </a:xfrm>
          <a:prstGeom prst="rect">
            <a:avLst/>
          </a:prstGeom>
          <a:ln>
            <a:noFill/>
          </a:ln>
          <a:effectLst>
            <a:softEdge rad="112500"/>
          </a:effectLst>
          <a:extLst>
            <a:ext uri="{909E8E84-426E-40DD-AFC4-6F175D3DCCD1}"/>
            <a:ext uri="{91240B29-F687-4F45-9708-019B960494DF}"/>
          </a:extLst>
        </p:spPr>
      </p:pic>
      <p:sp>
        <p:nvSpPr>
          <p:cNvPr id="23" name="מלבן 22"/>
          <p:cNvSpPr/>
          <p:nvPr/>
        </p:nvSpPr>
        <p:spPr>
          <a:xfrm>
            <a:off x="4403725" y="3133725"/>
            <a:ext cx="185738" cy="369888"/>
          </a:xfrm>
          <a:prstGeom prst="rect">
            <a:avLst/>
          </a:prstGeom>
        </p:spPr>
        <p:txBody>
          <a:bodyPr wrap="none">
            <a:spAutoFit/>
          </a:bodyPr>
          <a:lstStyle/>
          <a:p>
            <a:pPr algn="ctr" fontAlgn="auto">
              <a:spcBef>
                <a:spcPts val="0"/>
              </a:spcBef>
              <a:spcAft>
                <a:spcPts val="0"/>
              </a:spcAft>
              <a:defRPr/>
            </a:pPr>
            <a:endParaRPr lang="he-IL" b="1" dirty="0">
              <a:solidFill>
                <a:schemeClr val="bg2">
                  <a:lumMod val="25000"/>
                </a:schemeClr>
              </a:solidFill>
              <a:latin typeface="+mn-lt"/>
              <a:cs typeface="+mn-cs"/>
            </a:endParaRPr>
          </a:p>
        </p:txBody>
      </p:sp>
      <p:sp>
        <p:nvSpPr>
          <p:cNvPr id="6" name="צורה חופשית 5"/>
          <p:cNvSpPr/>
          <p:nvPr/>
        </p:nvSpPr>
        <p:spPr>
          <a:xfrm>
            <a:off x="6983413" y="2108200"/>
            <a:ext cx="1925637" cy="769938"/>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163576" tIns="93472" rIns="163576" bIns="93472" spcCol="1270" anchor="ctr"/>
          <a:lstStyle/>
          <a:p>
            <a:pPr algn="ctr" defTabSz="1022350" fontAlgn="auto">
              <a:lnSpc>
                <a:spcPct val="90000"/>
              </a:lnSpc>
              <a:spcAft>
                <a:spcPct val="35000"/>
              </a:spcAft>
              <a:defRPr/>
            </a:pPr>
            <a:r>
              <a:rPr lang="he-IL" sz="2300" b="1" dirty="0">
                <a:effectLst>
                  <a:outerShdw blurRad="38100" dist="38100" dir="2700000" algn="tl">
                    <a:srgbClr val="000000">
                      <a:alpha val="43137"/>
                    </a:srgbClr>
                  </a:outerShdw>
                </a:effectLst>
              </a:rPr>
              <a:t>יעילות </a:t>
            </a:r>
          </a:p>
        </p:txBody>
      </p:sp>
      <p:sp>
        <p:nvSpPr>
          <p:cNvPr id="7" name="מלבן 6"/>
          <p:cNvSpPr/>
          <p:nvPr/>
        </p:nvSpPr>
        <p:spPr>
          <a:xfrm>
            <a:off x="6983413" y="2878138"/>
            <a:ext cx="1925637" cy="1382712"/>
          </a:xfrm>
          <a:prstGeom prst="rect">
            <a:avLst/>
          </a:prstGeom>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a:lstStyle/>
          <a:p>
            <a:pPr fontAlgn="auto">
              <a:spcBef>
                <a:spcPts val="0"/>
              </a:spcBef>
              <a:spcAft>
                <a:spcPts val="0"/>
              </a:spcAft>
              <a:defRPr/>
            </a:pPr>
            <a:r>
              <a:rPr lang="he-IL" sz="1900" b="1" dirty="0">
                <a:solidFill>
                  <a:schemeClr val="tx1"/>
                </a:solidFill>
              </a:rPr>
              <a:t>הטמעת השינויים בצו </a:t>
            </a:r>
          </a:p>
          <a:p>
            <a:pPr fontAlgn="auto">
              <a:spcBef>
                <a:spcPts val="0"/>
              </a:spcBef>
              <a:spcAft>
                <a:spcPts val="0"/>
              </a:spcAft>
              <a:defRPr/>
            </a:pPr>
            <a:r>
              <a:rPr lang="he-IL" sz="1700" b="1" dirty="0">
                <a:solidFill>
                  <a:schemeClr val="tx1"/>
                </a:solidFill>
              </a:rPr>
              <a:t>כולל "היתר מזורז"</a:t>
            </a:r>
          </a:p>
          <a:p>
            <a:pPr fontAlgn="auto">
              <a:spcBef>
                <a:spcPts val="0"/>
              </a:spcBef>
              <a:spcAft>
                <a:spcPts val="0"/>
              </a:spcAft>
              <a:defRPr/>
            </a:pPr>
            <a:endParaRPr lang="he-IL" sz="1900" b="1" dirty="0">
              <a:solidFill>
                <a:schemeClr val="tx1"/>
              </a:solidFill>
            </a:endParaRPr>
          </a:p>
          <a:p>
            <a:pPr fontAlgn="auto">
              <a:lnSpc>
                <a:spcPct val="150000"/>
              </a:lnSpc>
              <a:spcBef>
                <a:spcPts val="0"/>
              </a:spcBef>
              <a:spcAft>
                <a:spcPts val="0"/>
              </a:spcAft>
              <a:defRPr/>
            </a:pPr>
            <a:endParaRPr lang="he-IL" sz="1600" b="1" dirty="0"/>
          </a:p>
          <a:p>
            <a:pPr fontAlgn="auto">
              <a:lnSpc>
                <a:spcPct val="150000"/>
              </a:lnSpc>
              <a:spcBef>
                <a:spcPts val="0"/>
              </a:spcBef>
              <a:spcAft>
                <a:spcPts val="0"/>
              </a:spcAft>
              <a:defRPr/>
            </a:pPr>
            <a:r>
              <a:rPr lang="he-IL" sz="1600" b="1" dirty="0"/>
              <a:t> </a:t>
            </a:r>
            <a:endParaRPr lang="en-US" sz="1600" dirty="0"/>
          </a:p>
          <a:p>
            <a:pPr fontAlgn="auto">
              <a:spcBef>
                <a:spcPts val="0"/>
              </a:spcBef>
              <a:spcAft>
                <a:spcPts val="0"/>
              </a:spcAft>
              <a:defRPr/>
            </a:pPr>
            <a:endParaRPr lang="he-IL" sz="1900" b="1" dirty="0">
              <a:solidFill>
                <a:schemeClr val="tx1"/>
              </a:solidFill>
            </a:endParaRPr>
          </a:p>
          <a:p>
            <a:pPr fontAlgn="auto">
              <a:spcBef>
                <a:spcPts val="0"/>
              </a:spcBef>
              <a:spcAft>
                <a:spcPts val="0"/>
              </a:spcAft>
              <a:defRPr/>
            </a:pPr>
            <a:r>
              <a:rPr lang="en-US" sz="1900" b="1" dirty="0">
                <a:solidFill>
                  <a:schemeClr val="bg2">
                    <a:lumMod val="25000"/>
                  </a:schemeClr>
                </a:solidFill>
              </a:rPr>
              <a:t/>
            </a:r>
            <a:br>
              <a:rPr lang="en-US" sz="1900" b="1" dirty="0">
                <a:solidFill>
                  <a:schemeClr val="bg2">
                    <a:lumMod val="25000"/>
                  </a:schemeClr>
                </a:solidFill>
              </a:rPr>
            </a:br>
            <a:r>
              <a:rPr lang="he-IL" sz="1900" b="1" dirty="0">
                <a:solidFill>
                  <a:schemeClr val="bg2">
                    <a:lumMod val="25000"/>
                  </a:schemeClr>
                </a:solidFill>
              </a:rPr>
              <a:t> </a:t>
            </a:r>
          </a:p>
          <a:p>
            <a:pPr fontAlgn="auto">
              <a:spcBef>
                <a:spcPts val="0"/>
              </a:spcBef>
              <a:spcAft>
                <a:spcPts val="0"/>
              </a:spcAft>
              <a:defRPr/>
            </a:pPr>
            <a:endParaRPr lang="he-IL" sz="1900" dirty="0"/>
          </a:p>
        </p:txBody>
      </p:sp>
      <p:sp>
        <p:nvSpPr>
          <p:cNvPr id="11" name="צורה חופשית 10"/>
          <p:cNvSpPr/>
          <p:nvPr/>
        </p:nvSpPr>
        <p:spPr>
          <a:xfrm>
            <a:off x="4787900" y="2108200"/>
            <a:ext cx="1925638" cy="769938"/>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p:spPr>
        <p:style>
          <a:lnRef idx="1">
            <a:schemeClr val="accent3">
              <a:hueOff val="-5513091"/>
              <a:satOff val="8941"/>
              <a:lumOff val="66"/>
              <a:alphaOff val="0"/>
            </a:schemeClr>
          </a:lnRef>
          <a:fillRef idx="3">
            <a:schemeClr val="accent3">
              <a:hueOff val="-5513091"/>
              <a:satOff val="8941"/>
              <a:lumOff val="66"/>
              <a:alphaOff val="0"/>
            </a:schemeClr>
          </a:fillRef>
          <a:effectRef idx="2">
            <a:schemeClr val="accent3">
              <a:hueOff val="-5513091"/>
              <a:satOff val="8941"/>
              <a:lumOff val="66"/>
              <a:alphaOff val="0"/>
            </a:schemeClr>
          </a:effectRef>
          <a:fontRef idx="minor">
            <a:schemeClr val="lt1"/>
          </a:fontRef>
        </p:style>
        <p:txBody>
          <a:bodyPr lIns="163576" tIns="93472" rIns="163576" bIns="93472" spcCol="1270" anchor="ctr"/>
          <a:lstStyle/>
          <a:p>
            <a:pPr algn="ctr" defTabSz="1022350" fontAlgn="auto">
              <a:lnSpc>
                <a:spcPct val="90000"/>
              </a:lnSpc>
              <a:spcAft>
                <a:spcPct val="35000"/>
              </a:spcAft>
              <a:defRPr/>
            </a:pPr>
            <a:r>
              <a:rPr lang="he-IL" sz="2300" b="1" dirty="0">
                <a:effectLst>
                  <a:outerShdw blurRad="38100" dist="38100" dir="2700000" algn="tl">
                    <a:srgbClr val="000000">
                      <a:alpha val="43137"/>
                    </a:srgbClr>
                  </a:outerShdw>
                </a:effectLst>
              </a:rPr>
              <a:t>שקיפות </a:t>
            </a:r>
          </a:p>
        </p:txBody>
      </p:sp>
      <p:sp>
        <p:nvSpPr>
          <p:cNvPr id="12" name="מלבן 11"/>
          <p:cNvSpPr/>
          <p:nvPr/>
        </p:nvSpPr>
        <p:spPr>
          <a:xfrm>
            <a:off x="4787900" y="2878138"/>
            <a:ext cx="1925638" cy="1382712"/>
          </a:xfrm>
          <a:prstGeom prst="rect">
            <a:avLst/>
          </a:prstGeom>
        </p:spPr>
        <p:style>
          <a:lnRef idx="1">
            <a:schemeClr val="accent3">
              <a:tint val="40000"/>
              <a:alpha val="90000"/>
              <a:hueOff val="-5687897"/>
              <a:satOff val="6484"/>
              <a:lumOff val="442"/>
              <a:alphaOff val="0"/>
            </a:schemeClr>
          </a:lnRef>
          <a:fillRef idx="1">
            <a:schemeClr val="accent3">
              <a:tint val="40000"/>
              <a:alpha val="90000"/>
              <a:hueOff val="-5687897"/>
              <a:satOff val="6484"/>
              <a:lumOff val="442"/>
              <a:alphaOff val="0"/>
            </a:schemeClr>
          </a:fillRef>
          <a:effectRef idx="0">
            <a:schemeClr val="accent3">
              <a:tint val="40000"/>
              <a:alpha val="90000"/>
              <a:hueOff val="-5687897"/>
              <a:satOff val="6484"/>
              <a:lumOff val="442"/>
              <a:alphaOff val="0"/>
            </a:schemeClr>
          </a:effectRef>
          <a:fontRef idx="minor">
            <a:schemeClr val="dk1">
              <a:hueOff val="0"/>
              <a:satOff val="0"/>
              <a:lumOff val="0"/>
              <a:alphaOff val="0"/>
            </a:schemeClr>
          </a:fontRef>
        </p:style>
        <p:txBody>
          <a:bodyPr/>
          <a:lstStyle/>
          <a:p>
            <a:pPr fontAlgn="auto">
              <a:spcBef>
                <a:spcPts val="0"/>
              </a:spcBef>
              <a:spcAft>
                <a:spcPts val="0"/>
              </a:spcAft>
              <a:defRPr/>
            </a:pPr>
            <a:r>
              <a:rPr lang="he-IL" sz="1900" b="1" dirty="0">
                <a:solidFill>
                  <a:schemeClr val="tx1"/>
                </a:solidFill>
              </a:rPr>
              <a:t>פרסום דרישות הרישוי באתר</a:t>
            </a:r>
          </a:p>
          <a:p>
            <a:pPr fontAlgn="auto">
              <a:spcBef>
                <a:spcPts val="0"/>
              </a:spcBef>
              <a:spcAft>
                <a:spcPts val="0"/>
              </a:spcAft>
              <a:defRPr/>
            </a:pPr>
            <a:endParaRPr lang="he-IL" sz="1900" b="1" dirty="0">
              <a:solidFill>
                <a:schemeClr val="tx1"/>
              </a:solidFill>
            </a:endParaRPr>
          </a:p>
          <a:p>
            <a:pPr fontAlgn="auto">
              <a:spcBef>
                <a:spcPts val="0"/>
              </a:spcBef>
              <a:spcAft>
                <a:spcPts val="0"/>
              </a:spcAft>
              <a:defRPr/>
            </a:pPr>
            <a:endParaRPr lang="he-IL" sz="1900" b="1" dirty="0">
              <a:solidFill>
                <a:schemeClr val="tx1"/>
              </a:solidFill>
            </a:endParaRPr>
          </a:p>
          <a:p>
            <a:pPr fontAlgn="auto">
              <a:spcBef>
                <a:spcPts val="0"/>
              </a:spcBef>
              <a:spcAft>
                <a:spcPts val="0"/>
              </a:spcAft>
              <a:defRPr/>
            </a:pPr>
            <a:endParaRPr lang="he-IL" sz="1900" dirty="0"/>
          </a:p>
        </p:txBody>
      </p:sp>
      <p:sp>
        <p:nvSpPr>
          <p:cNvPr id="13" name="צורה חופשית 12"/>
          <p:cNvSpPr/>
          <p:nvPr/>
        </p:nvSpPr>
        <p:spPr>
          <a:xfrm>
            <a:off x="2590800" y="2108200"/>
            <a:ext cx="1927225" cy="769938"/>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p:spPr>
        <p:style>
          <a:lnRef idx="1">
            <a:schemeClr val="accent3">
              <a:hueOff val="-11026182"/>
              <a:satOff val="17881"/>
              <a:lumOff val="131"/>
              <a:alphaOff val="0"/>
            </a:schemeClr>
          </a:lnRef>
          <a:fillRef idx="3">
            <a:schemeClr val="accent3">
              <a:hueOff val="-11026182"/>
              <a:satOff val="17881"/>
              <a:lumOff val="131"/>
              <a:alphaOff val="0"/>
            </a:schemeClr>
          </a:fillRef>
          <a:effectRef idx="2">
            <a:schemeClr val="accent3">
              <a:hueOff val="-11026182"/>
              <a:satOff val="17881"/>
              <a:lumOff val="131"/>
              <a:alphaOff val="0"/>
            </a:schemeClr>
          </a:effectRef>
          <a:fontRef idx="minor">
            <a:schemeClr val="lt1"/>
          </a:fontRef>
        </p:style>
        <p:txBody>
          <a:bodyPr lIns="163576" tIns="93472" rIns="163576" bIns="93472" spcCol="1270" anchor="ctr"/>
          <a:lstStyle/>
          <a:p>
            <a:pPr algn="ctr" defTabSz="1022350" fontAlgn="auto">
              <a:lnSpc>
                <a:spcPct val="90000"/>
              </a:lnSpc>
              <a:spcAft>
                <a:spcPct val="35000"/>
              </a:spcAft>
              <a:defRPr/>
            </a:pPr>
            <a:r>
              <a:rPr lang="he-IL" sz="2300" b="1" dirty="0">
                <a:effectLst>
                  <a:outerShdw blurRad="38100" dist="38100" dir="2700000" algn="tl">
                    <a:srgbClr val="000000">
                      <a:alpha val="43137"/>
                    </a:srgbClr>
                  </a:outerShdw>
                </a:effectLst>
              </a:rPr>
              <a:t>הוגנות</a:t>
            </a:r>
          </a:p>
        </p:txBody>
      </p:sp>
      <p:sp>
        <p:nvSpPr>
          <p:cNvPr id="16" name="מלבן 15"/>
          <p:cNvSpPr/>
          <p:nvPr/>
        </p:nvSpPr>
        <p:spPr>
          <a:xfrm>
            <a:off x="2590800" y="2878138"/>
            <a:ext cx="1927225" cy="1382712"/>
          </a:xfrm>
          <a:prstGeom prst="rect">
            <a:avLst/>
          </a:prstGeom>
        </p:spPr>
        <p:style>
          <a:lnRef idx="1">
            <a:schemeClr val="accent3">
              <a:tint val="40000"/>
              <a:alpha val="90000"/>
              <a:hueOff val="-11375793"/>
              <a:satOff val="12968"/>
              <a:lumOff val="885"/>
              <a:alphaOff val="0"/>
            </a:schemeClr>
          </a:lnRef>
          <a:fillRef idx="1">
            <a:schemeClr val="accent3">
              <a:tint val="40000"/>
              <a:alpha val="90000"/>
              <a:hueOff val="-11375793"/>
              <a:satOff val="12968"/>
              <a:lumOff val="885"/>
              <a:alphaOff val="0"/>
            </a:schemeClr>
          </a:fillRef>
          <a:effectRef idx="0">
            <a:schemeClr val="accent3">
              <a:tint val="40000"/>
              <a:alpha val="90000"/>
              <a:hueOff val="-11375793"/>
              <a:satOff val="12968"/>
              <a:lumOff val="885"/>
              <a:alphaOff val="0"/>
            </a:schemeClr>
          </a:effectRef>
          <a:fontRef idx="minor">
            <a:schemeClr val="dk1">
              <a:hueOff val="0"/>
              <a:satOff val="0"/>
              <a:lumOff val="0"/>
              <a:alphaOff val="0"/>
            </a:schemeClr>
          </a:fontRef>
        </p:style>
        <p:txBody>
          <a:bodyPr/>
          <a:lstStyle/>
          <a:p>
            <a:pPr fontAlgn="auto">
              <a:spcBef>
                <a:spcPts val="0"/>
              </a:spcBef>
              <a:spcAft>
                <a:spcPts val="0"/>
              </a:spcAft>
              <a:defRPr/>
            </a:pPr>
            <a:r>
              <a:rPr lang="he-IL" sz="1900" b="1" dirty="0">
                <a:solidFill>
                  <a:schemeClr val="tx1"/>
                </a:solidFill>
              </a:rPr>
              <a:t>מינוי גורם השגה </a:t>
            </a:r>
          </a:p>
          <a:p>
            <a:pPr fontAlgn="auto">
              <a:spcBef>
                <a:spcPts val="0"/>
              </a:spcBef>
              <a:spcAft>
                <a:spcPts val="0"/>
              </a:spcAft>
              <a:defRPr/>
            </a:pPr>
            <a:endParaRPr lang="he-IL" dirty="0"/>
          </a:p>
        </p:txBody>
      </p:sp>
      <p:sp>
        <p:nvSpPr>
          <p:cNvPr id="17" name="צורה חופשית 16"/>
          <p:cNvSpPr/>
          <p:nvPr/>
        </p:nvSpPr>
        <p:spPr>
          <a:xfrm>
            <a:off x="395288" y="2108200"/>
            <a:ext cx="1927225" cy="769938"/>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p:spPr>
        <p:style>
          <a:lnRef idx="1">
            <a:schemeClr val="accent3">
              <a:hueOff val="-16539272"/>
              <a:satOff val="26822"/>
              <a:lumOff val="197"/>
              <a:alphaOff val="0"/>
            </a:schemeClr>
          </a:lnRef>
          <a:fillRef idx="3">
            <a:schemeClr val="accent3">
              <a:hueOff val="-16539272"/>
              <a:satOff val="26822"/>
              <a:lumOff val="197"/>
              <a:alphaOff val="0"/>
            </a:schemeClr>
          </a:fillRef>
          <a:effectRef idx="2">
            <a:schemeClr val="accent3">
              <a:hueOff val="-16539272"/>
              <a:satOff val="26822"/>
              <a:lumOff val="197"/>
              <a:alphaOff val="0"/>
            </a:schemeClr>
          </a:effectRef>
          <a:fontRef idx="minor">
            <a:schemeClr val="lt1"/>
          </a:fontRef>
        </p:style>
        <p:txBody>
          <a:bodyPr lIns="163576" tIns="93472" rIns="163576" bIns="93472" spcCol="1270" anchor="ctr"/>
          <a:lstStyle/>
          <a:p>
            <a:pPr algn="ctr" defTabSz="1022350" fontAlgn="auto">
              <a:lnSpc>
                <a:spcPct val="90000"/>
              </a:lnSpc>
              <a:spcAft>
                <a:spcPct val="35000"/>
              </a:spcAft>
              <a:defRPr/>
            </a:pPr>
            <a:r>
              <a:rPr lang="he-IL" sz="2200" b="1" dirty="0">
                <a:effectLst>
                  <a:outerShdw blurRad="38100" dist="38100" dir="2700000" algn="tl">
                    <a:srgbClr val="000000">
                      <a:alpha val="43137"/>
                    </a:srgbClr>
                  </a:outerShdw>
                </a:effectLst>
              </a:rPr>
              <a:t>זמינות </a:t>
            </a:r>
          </a:p>
        </p:txBody>
      </p:sp>
      <p:sp>
        <p:nvSpPr>
          <p:cNvPr id="22" name="מלבן 21"/>
          <p:cNvSpPr/>
          <p:nvPr/>
        </p:nvSpPr>
        <p:spPr>
          <a:xfrm>
            <a:off x="395288" y="2878138"/>
            <a:ext cx="1927225" cy="1382712"/>
          </a:xfrm>
          <a:prstGeom prst="rect">
            <a:avLst/>
          </a:prstGeom>
        </p:spPr>
        <p:style>
          <a:lnRef idx="1">
            <a:schemeClr val="accent3">
              <a:tint val="40000"/>
              <a:alpha val="90000"/>
              <a:hueOff val="-17063690"/>
              <a:satOff val="19452"/>
              <a:lumOff val="1327"/>
              <a:alphaOff val="0"/>
            </a:schemeClr>
          </a:lnRef>
          <a:fillRef idx="1">
            <a:schemeClr val="accent3">
              <a:tint val="40000"/>
              <a:alpha val="90000"/>
              <a:hueOff val="-17063690"/>
              <a:satOff val="19452"/>
              <a:lumOff val="1327"/>
              <a:alphaOff val="0"/>
            </a:schemeClr>
          </a:fillRef>
          <a:effectRef idx="0">
            <a:schemeClr val="accent3">
              <a:tint val="40000"/>
              <a:alpha val="90000"/>
              <a:hueOff val="-17063690"/>
              <a:satOff val="19452"/>
              <a:lumOff val="1327"/>
              <a:alphaOff val="0"/>
            </a:schemeClr>
          </a:effectRef>
          <a:fontRef idx="minor">
            <a:schemeClr val="dk1">
              <a:hueOff val="0"/>
              <a:satOff val="0"/>
              <a:lumOff val="0"/>
              <a:alphaOff val="0"/>
            </a:schemeClr>
          </a:fontRef>
        </p:style>
        <p:txBody>
          <a:bodyPr/>
          <a:lstStyle/>
          <a:p>
            <a:pPr fontAlgn="auto">
              <a:spcBef>
                <a:spcPts val="0"/>
              </a:spcBef>
              <a:spcAft>
                <a:spcPts val="0"/>
              </a:spcAft>
              <a:defRPr/>
            </a:pPr>
            <a:r>
              <a:rPr lang="he-IL" sz="1900" b="1" dirty="0">
                <a:solidFill>
                  <a:schemeClr val="tx1"/>
                </a:solidFill>
              </a:rPr>
              <a:t>הקמת עמדת עיון </a:t>
            </a:r>
          </a:p>
          <a:p>
            <a:pPr fontAlgn="auto">
              <a:spcBef>
                <a:spcPts val="0"/>
              </a:spcBef>
              <a:spcAft>
                <a:spcPts val="0"/>
              </a:spcAft>
              <a:defRPr/>
            </a:pPr>
            <a:endParaRPr lang="he-IL" sz="1900" dirty="0"/>
          </a:p>
        </p:txBody>
      </p:sp>
      <p:pic>
        <p:nvPicPr>
          <p:cNvPr id="8" name="Picture 2"/>
          <p:cNvPicPr>
            <a:picLocks noChangeAspect="1" noChangeArrowheads="1"/>
          </p:cNvPicPr>
          <p:nvPr/>
        </p:nvPicPr>
        <p:blipFill>
          <a:blip r:embed="rId5" cstate="print"/>
          <a:srcRect l="68217" t="15451" b="55576"/>
          <a:stretch>
            <a:fillRect/>
          </a:stretch>
        </p:blipFill>
        <p:spPr bwMode="auto">
          <a:xfrm>
            <a:off x="3676650" y="1619250"/>
            <a:ext cx="963613" cy="898525"/>
          </a:xfrm>
          <a:prstGeom prst="rect">
            <a:avLst/>
          </a:prstGeom>
          <a:noFill/>
          <a:ln w="9525">
            <a:noFill/>
            <a:miter lim="800000"/>
            <a:headEnd/>
            <a:tailEnd/>
          </a:ln>
        </p:spPr>
      </p:pic>
      <p:pic>
        <p:nvPicPr>
          <p:cNvPr id="24" name="Picture 2"/>
          <p:cNvPicPr>
            <a:picLocks noChangeAspect="1" noChangeArrowheads="1"/>
          </p:cNvPicPr>
          <p:nvPr/>
        </p:nvPicPr>
        <p:blipFill rotWithShape="1">
          <a:blip r:embed="rId6" cstate="email">
            <a:duotone>
              <a:prstClr val="black"/>
              <a:srgbClr val="CDFFD3">
                <a:tint val="45000"/>
                <a:satMod val="400000"/>
              </a:srgbClr>
            </a:duotone>
            <a:extLst>
              <a:ext uri="{BEBA8EAE-BF5A-486C-A8C5-ECC9F3942E4B}"/>
              <a:ext uri="{28A0092B-C50C-407E-A947-70E740481C1C}"/>
            </a:extLst>
          </a:blip>
          <a:srcRect l="12286" t="15451" r="68218" b="70062"/>
          <a:stretch/>
        </p:blipFill>
        <p:spPr bwMode="auto">
          <a:xfrm flipH="1">
            <a:off x="3677045" y="1613937"/>
            <a:ext cx="646919" cy="492708"/>
          </a:xfrm>
          <a:prstGeom prst="rect">
            <a:avLst/>
          </a:prstGeom>
          <a:noFill/>
          <a:ln>
            <a:noFill/>
          </a:ln>
          <a:extLst>
            <a:ext uri="{909E8E84-426E-40DD-AFC4-6F175D3DCCD1}"/>
            <a:ext uri="{91240B29-F687-4F45-9708-019B960494DF}"/>
          </a:extLst>
        </p:spPr>
      </p:pic>
      <p:pic>
        <p:nvPicPr>
          <p:cNvPr id="20" name="Picture 2"/>
          <p:cNvPicPr>
            <a:picLocks noChangeAspect="1" noChangeArrowheads="1"/>
          </p:cNvPicPr>
          <p:nvPr/>
        </p:nvPicPr>
        <p:blipFill>
          <a:blip r:embed="rId7" cstate="print"/>
          <a:srcRect l="76044" t="47958" b="35789"/>
          <a:stretch>
            <a:fillRect/>
          </a:stretch>
        </p:blipFill>
        <p:spPr bwMode="auto">
          <a:xfrm>
            <a:off x="1406525" y="1706563"/>
            <a:ext cx="1041400" cy="723900"/>
          </a:xfrm>
          <a:prstGeom prst="rect">
            <a:avLst/>
          </a:prstGeom>
          <a:noFill/>
          <a:ln w="9525">
            <a:noFill/>
            <a:miter lim="800000"/>
            <a:headEnd/>
            <a:tailEnd/>
          </a:ln>
        </p:spPr>
      </p:pic>
      <p:sp>
        <p:nvSpPr>
          <p:cNvPr id="21" name="לב 20"/>
          <p:cNvSpPr/>
          <p:nvPr/>
        </p:nvSpPr>
        <p:spPr>
          <a:xfrm>
            <a:off x="1908175" y="1897063"/>
            <a:ext cx="207963" cy="246062"/>
          </a:xfrm>
          <a:prstGeom prst="heart">
            <a:avLst/>
          </a:prstGeom>
          <a:solidFill>
            <a:srgbClr val="D25500"/>
          </a:solidFill>
          <a:ln>
            <a:solidFill>
              <a:srgbClr val="D255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27" name="Picture 2"/>
          <p:cNvPicPr>
            <a:picLocks noChangeAspect="1" noChangeArrowheads="1"/>
          </p:cNvPicPr>
          <p:nvPr/>
        </p:nvPicPr>
        <p:blipFill>
          <a:blip r:embed="rId8" cstate="print"/>
          <a:srcRect/>
          <a:stretch>
            <a:fillRect/>
          </a:stretch>
        </p:blipFill>
        <p:spPr bwMode="auto">
          <a:xfrm>
            <a:off x="5872163" y="1539875"/>
            <a:ext cx="1066800" cy="1066800"/>
          </a:xfrm>
          <a:prstGeom prst="rect">
            <a:avLst/>
          </a:prstGeom>
          <a:noFill/>
          <a:ln w="9525">
            <a:noFill/>
            <a:miter lim="800000"/>
            <a:headEnd/>
            <a:tailEnd/>
          </a:ln>
        </p:spPr>
      </p:pic>
      <p:pic>
        <p:nvPicPr>
          <p:cNvPr id="26" name="Picture 2"/>
          <p:cNvPicPr>
            <a:picLocks noChangeAspect="1" noChangeArrowheads="1"/>
          </p:cNvPicPr>
          <p:nvPr/>
        </p:nvPicPr>
        <p:blipFill rotWithShape="1">
          <a:blip r:embed="rId9" cstate="print">
            <a:duotone>
              <a:schemeClr val="accent6">
                <a:shade val="45000"/>
                <a:satMod val="135000"/>
              </a:schemeClr>
              <a:prstClr val="white"/>
            </a:duotone>
            <a:extLst>
              <a:ext uri="{BEBA8EAE-BF5A-486C-A8C5-ECC9F3942E4B}"/>
              <a:ext uri="{28A0092B-C50C-407E-A947-70E740481C1C}"/>
            </a:extLst>
          </a:blip>
          <a:srcRect l="66003" t="66888" r="19419" b="17848"/>
          <a:stretch/>
        </p:blipFill>
        <p:spPr bwMode="auto">
          <a:xfrm>
            <a:off x="8244408" y="1556792"/>
            <a:ext cx="660351" cy="755812"/>
          </a:xfrm>
          <a:prstGeom prst="rect">
            <a:avLst/>
          </a:prstGeom>
          <a:noFill/>
          <a:ln>
            <a:noFill/>
          </a:ln>
          <a:extLst>
            <a:ext uri="{909E8E84-426E-40DD-AFC4-6F175D3DCCD1}"/>
            <a:ext uri="{91240B29-F687-4F45-9708-019B960494DF}"/>
          </a:extLst>
        </p:spPr>
      </p:pic>
      <p:pic>
        <p:nvPicPr>
          <p:cNvPr id="28" name="Picture 2"/>
          <p:cNvPicPr>
            <a:picLocks noChangeAspect="1" noChangeArrowheads="1"/>
          </p:cNvPicPr>
          <p:nvPr/>
        </p:nvPicPr>
        <p:blipFill rotWithShape="1">
          <a:blip r:embed="rId10" cstate="print">
            <a:duotone>
              <a:schemeClr val="accent3">
                <a:shade val="45000"/>
                <a:satMod val="135000"/>
              </a:schemeClr>
              <a:prstClr val="white"/>
            </a:duotone>
            <a:extLst>
              <a:ext uri="{BEBA8EAE-BF5A-486C-A8C5-ECC9F3942E4B}"/>
              <a:ext uri="{28A0092B-C50C-407E-A947-70E740481C1C}"/>
            </a:extLst>
          </a:blip>
          <a:srcRect l="72095" t="73176" r="19419" b="17848"/>
          <a:stretch/>
        </p:blipFill>
        <p:spPr bwMode="auto">
          <a:xfrm>
            <a:off x="8435567" y="1795946"/>
            <a:ext cx="537202" cy="621119"/>
          </a:xfrm>
          <a:prstGeom prst="rect">
            <a:avLst/>
          </a:prstGeom>
          <a:noFill/>
          <a:ln>
            <a:noFill/>
          </a:ln>
          <a:extLst>
            <a:ext uri="{909E8E84-426E-40DD-AFC4-6F175D3DCCD1}"/>
            <a:ext uri="{91240B29-F687-4F45-9708-019B960494DF}"/>
          </a:extLst>
        </p:spPr>
      </p:pic>
      <p:sp>
        <p:nvSpPr>
          <p:cNvPr id="30" name="מלבן 29"/>
          <p:cNvSpPr/>
          <p:nvPr/>
        </p:nvSpPr>
        <p:spPr>
          <a:xfrm>
            <a:off x="468313" y="4851400"/>
            <a:ext cx="8405812" cy="946150"/>
          </a:xfrm>
          <a:prstGeom prst="rect">
            <a:avLst/>
          </a:prstGeom>
        </p:spPr>
        <p:txBody>
          <a:bodyPr>
            <a:spAutoFit/>
          </a:bodyPr>
          <a:lstStyle/>
          <a:p>
            <a:pPr algn="ctr">
              <a:defRPr/>
            </a:pPr>
            <a:r>
              <a:rPr lang="he-IL" sz="2800" b="1">
                <a:solidFill>
                  <a:srgbClr val="7030A0"/>
                </a:solidFill>
                <a:effectLst>
                  <a:outerShdw blurRad="38100" dist="38100" dir="2700000" algn="tl">
                    <a:srgbClr val="C0C0C0"/>
                  </a:outerShdw>
                </a:effectLst>
                <a:latin typeface="Calibri" pitchFamily="34" charset="0"/>
              </a:rPr>
              <a:t>במצגת זו נתמקד בהטמעת השינויים בצו</a:t>
            </a:r>
            <a:r>
              <a:rPr lang="en-US" sz="2800" b="1">
                <a:solidFill>
                  <a:srgbClr val="7030A0"/>
                </a:solidFill>
                <a:effectLst>
                  <a:outerShdw blurRad="38100" dist="38100" dir="2700000" algn="tl">
                    <a:srgbClr val="C0C0C0"/>
                  </a:outerShdw>
                </a:effectLst>
                <a:latin typeface="Calibri" pitchFamily="34" charset="0"/>
              </a:rPr>
              <a:t/>
            </a:r>
            <a:br>
              <a:rPr lang="en-US" sz="2800" b="1">
                <a:solidFill>
                  <a:srgbClr val="7030A0"/>
                </a:solidFill>
                <a:effectLst>
                  <a:outerShdw blurRad="38100" dist="38100" dir="2700000" algn="tl">
                    <a:srgbClr val="C0C0C0"/>
                  </a:outerShdw>
                </a:effectLst>
                <a:latin typeface="Calibri" pitchFamily="34" charset="0"/>
              </a:rPr>
            </a:br>
            <a:endParaRPr lang="he-IL" sz="2800" b="1">
              <a:solidFill>
                <a:srgbClr val="7030A0"/>
              </a:solidFill>
              <a:effectLst>
                <a:outerShdw blurRad="38100" dist="38100" dir="2700000" algn="tl">
                  <a:srgbClr val="C0C0C0"/>
                </a:outerShdw>
              </a:effectLst>
              <a:latin typeface="Calibri" pitchFamily="34" charset="0"/>
            </a:endParaRPr>
          </a:p>
        </p:txBody>
      </p:sp>
      <p:sp>
        <p:nvSpPr>
          <p:cNvPr id="3" name="מלבן מעוגל 2"/>
          <p:cNvSpPr/>
          <p:nvPr/>
        </p:nvSpPr>
        <p:spPr>
          <a:xfrm>
            <a:off x="6858000" y="1509713"/>
            <a:ext cx="2143125" cy="3071812"/>
          </a:xfrm>
          <a:prstGeom prst="round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ציין מיקום של מספר שקופית 3"/>
          <p:cNvSpPr>
            <a:spLocks noGrp="1"/>
          </p:cNvSpPr>
          <p:nvPr>
            <p:ph type="sldNum" sz="quarter" idx="12"/>
          </p:nvPr>
        </p:nvSpPr>
        <p:spPr/>
        <p:txBody>
          <a:bodyPr/>
          <a:lstStyle/>
          <a:p>
            <a:pPr>
              <a:defRPr/>
            </a:pPr>
            <a:fld id="{2456C9E7-AD91-4057-8933-B428E09E9BBC}" type="slidenum">
              <a:rPr lang="he-IL"/>
              <a:pPr>
                <a:defRPr/>
              </a:pPr>
              <a:t>2</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16"/>
                                        </p:tgtEl>
                                        <p:attrNameLst>
                                          <p:attrName>style.color</p:attrName>
                                        </p:attrNameLst>
                                      </p:cBhvr>
                                      <p:by>
                                        <p:hsl h="0" s="-12549" l="-25098"/>
                                      </p:by>
                                    </p:animClr>
                                    <p:animClr clrSpc="hsl" dir="cw">
                                      <p:cBhvr>
                                        <p:cTn id="7" dur="500" fill="hold"/>
                                        <p:tgtEl>
                                          <p:spTgt spid="16"/>
                                        </p:tgtEl>
                                        <p:attrNameLst>
                                          <p:attrName>fillcolor</p:attrName>
                                        </p:attrNameLst>
                                      </p:cBhvr>
                                      <p:by>
                                        <p:hsl h="0" s="-12549" l="-25098"/>
                                      </p:by>
                                    </p:animClr>
                                    <p:animClr clrSpc="hsl" dir="cw">
                                      <p:cBhvr>
                                        <p:cTn id="8" dur="500" fill="hold"/>
                                        <p:tgtEl>
                                          <p:spTgt spid="16"/>
                                        </p:tgtEl>
                                        <p:attrNameLst>
                                          <p:attrName>stroke.color</p:attrName>
                                        </p:attrNameLst>
                                      </p:cBhvr>
                                      <p:by>
                                        <p:hsl h="0" s="-12549" l="-25098"/>
                                      </p:by>
                                    </p:animClr>
                                    <p:set>
                                      <p:cBhvr>
                                        <p:cTn id="9" dur="500" fill="hold"/>
                                        <p:tgtEl>
                                          <p:spTgt spid="16"/>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22"/>
                                        </p:tgtEl>
                                        <p:attrNameLst>
                                          <p:attrName>style.color</p:attrName>
                                        </p:attrNameLst>
                                      </p:cBhvr>
                                      <p:by>
                                        <p:hsl h="0" s="-12549" l="-25098"/>
                                      </p:by>
                                    </p:animClr>
                                    <p:animClr clrSpc="hsl" dir="cw">
                                      <p:cBhvr>
                                        <p:cTn id="12" dur="500" fill="hold"/>
                                        <p:tgtEl>
                                          <p:spTgt spid="22"/>
                                        </p:tgtEl>
                                        <p:attrNameLst>
                                          <p:attrName>fillcolor</p:attrName>
                                        </p:attrNameLst>
                                      </p:cBhvr>
                                      <p:by>
                                        <p:hsl h="0" s="-12549" l="-25098"/>
                                      </p:by>
                                    </p:animClr>
                                    <p:animClr clrSpc="hsl" dir="cw">
                                      <p:cBhvr>
                                        <p:cTn id="13" dur="500" fill="hold"/>
                                        <p:tgtEl>
                                          <p:spTgt spid="22"/>
                                        </p:tgtEl>
                                        <p:attrNameLst>
                                          <p:attrName>stroke.color</p:attrName>
                                        </p:attrNameLst>
                                      </p:cBhvr>
                                      <p:by>
                                        <p:hsl h="0" s="-12549" l="-25098"/>
                                      </p:by>
                                    </p:animClr>
                                    <p:set>
                                      <p:cBhvr>
                                        <p:cTn id="14" dur="500" fill="hold"/>
                                        <p:tgtEl>
                                          <p:spTgt spid="22"/>
                                        </p:tgtEl>
                                        <p:attrNameLst>
                                          <p:attrName>fill.type</p:attrName>
                                        </p:attrNameLst>
                                      </p:cBhvr>
                                      <p:to>
                                        <p:strVal val="solid"/>
                                      </p:to>
                                    </p:set>
                                  </p:childTnLst>
                                </p:cTn>
                              </p:par>
                              <p:par>
                                <p:cTn id="15" presetID="24" presetClass="emph" presetSubtype="0" fill="hold" grpId="0" nodeType="withEffect">
                                  <p:stCondLst>
                                    <p:cond delay="0"/>
                                  </p:stCondLst>
                                  <p:childTnLst>
                                    <p:animClr clrSpc="hsl" dir="cw">
                                      <p:cBhvr override="childStyle">
                                        <p:cTn id="16" dur="500" fill="hold"/>
                                        <p:tgtEl>
                                          <p:spTgt spid="17"/>
                                        </p:tgtEl>
                                        <p:attrNameLst>
                                          <p:attrName>style.color</p:attrName>
                                        </p:attrNameLst>
                                      </p:cBhvr>
                                      <p:by>
                                        <p:hsl h="0" s="-12549" l="-25098"/>
                                      </p:by>
                                    </p:animClr>
                                    <p:animClr clrSpc="hsl" dir="cw">
                                      <p:cBhvr>
                                        <p:cTn id="17" dur="500" fill="hold"/>
                                        <p:tgtEl>
                                          <p:spTgt spid="17"/>
                                        </p:tgtEl>
                                        <p:attrNameLst>
                                          <p:attrName>fillcolor</p:attrName>
                                        </p:attrNameLst>
                                      </p:cBhvr>
                                      <p:by>
                                        <p:hsl h="0" s="-12549" l="-25098"/>
                                      </p:by>
                                    </p:animClr>
                                    <p:animClr clrSpc="hsl" dir="cw">
                                      <p:cBhvr>
                                        <p:cTn id="18" dur="500" fill="hold"/>
                                        <p:tgtEl>
                                          <p:spTgt spid="17"/>
                                        </p:tgtEl>
                                        <p:attrNameLst>
                                          <p:attrName>stroke.color</p:attrName>
                                        </p:attrNameLst>
                                      </p:cBhvr>
                                      <p:by>
                                        <p:hsl h="0" s="-12549" l="-25098"/>
                                      </p:by>
                                    </p:animClr>
                                    <p:set>
                                      <p:cBhvr>
                                        <p:cTn id="19" dur="500" fill="hold"/>
                                        <p:tgtEl>
                                          <p:spTgt spid="17"/>
                                        </p:tgtEl>
                                        <p:attrNameLst>
                                          <p:attrName>fill.type</p:attrName>
                                        </p:attrNameLst>
                                      </p:cBhvr>
                                      <p:to>
                                        <p:strVal val="solid"/>
                                      </p:to>
                                    </p:set>
                                  </p:childTnLst>
                                </p:cTn>
                              </p:par>
                              <p:par>
                                <p:cTn id="20" presetID="24" presetClass="emph" presetSubtype="0" fill="hold" grpId="0" nodeType="withEffect">
                                  <p:stCondLst>
                                    <p:cond delay="0"/>
                                  </p:stCondLst>
                                  <p:childTnLst>
                                    <p:animClr clrSpc="hsl" dir="cw">
                                      <p:cBhvr override="childStyle">
                                        <p:cTn id="21" dur="500" fill="hold"/>
                                        <p:tgtEl>
                                          <p:spTgt spid="13"/>
                                        </p:tgtEl>
                                        <p:attrNameLst>
                                          <p:attrName>style.color</p:attrName>
                                        </p:attrNameLst>
                                      </p:cBhvr>
                                      <p:by>
                                        <p:hsl h="0" s="-12549" l="-25098"/>
                                      </p:by>
                                    </p:animClr>
                                    <p:animClr clrSpc="hsl" dir="cw">
                                      <p:cBhvr>
                                        <p:cTn id="22" dur="500" fill="hold"/>
                                        <p:tgtEl>
                                          <p:spTgt spid="13"/>
                                        </p:tgtEl>
                                        <p:attrNameLst>
                                          <p:attrName>fillcolor</p:attrName>
                                        </p:attrNameLst>
                                      </p:cBhvr>
                                      <p:by>
                                        <p:hsl h="0" s="-12549" l="-25098"/>
                                      </p:by>
                                    </p:animClr>
                                    <p:animClr clrSpc="hsl" dir="cw">
                                      <p:cBhvr>
                                        <p:cTn id="23" dur="500" fill="hold"/>
                                        <p:tgtEl>
                                          <p:spTgt spid="13"/>
                                        </p:tgtEl>
                                        <p:attrNameLst>
                                          <p:attrName>stroke.color</p:attrName>
                                        </p:attrNameLst>
                                      </p:cBhvr>
                                      <p:by>
                                        <p:hsl h="0" s="-12549" l="-25098"/>
                                      </p:by>
                                    </p:animClr>
                                    <p:set>
                                      <p:cBhvr>
                                        <p:cTn id="24" dur="500" fill="hold"/>
                                        <p:tgtEl>
                                          <p:spTgt spid="13"/>
                                        </p:tgtEl>
                                        <p:attrNameLst>
                                          <p:attrName>fill.type</p:attrName>
                                        </p:attrNameLst>
                                      </p:cBhvr>
                                      <p:to>
                                        <p:strVal val="solid"/>
                                      </p:to>
                                    </p:set>
                                  </p:childTnLst>
                                </p:cTn>
                              </p:par>
                              <p:par>
                                <p:cTn id="25" presetID="24" presetClass="emph" presetSubtype="0" fill="hold" nodeType="withEffect">
                                  <p:stCondLst>
                                    <p:cond delay="0"/>
                                  </p:stCondLst>
                                  <p:childTnLst>
                                    <p:animClr clrSpc="hsl" dir="cw">
                                      <p:cBhvr override="childStyle">
                                        <p:cTn id="26" dur="500" fill="hold"/>
                                        <p:tgtEl>
                                          <p:spTgt spid="20"/>
                                        </p:tgtEl>
                                        <p:attrNameLst>
                                          <p:attrName>style.color</p:attrName>
                                        </p:attrNameLst>
                                      </p:cBhvr>
                                      <p:by>
                                        <p:hsl h="0" s="-12549" l="-25098"/>
                                      </p:by>
                                    </p:animClr>
                                    <p:animClr clrSpc="hsl" dir="cw">
                                      <p:cBhvr>
                                        <p:cTn id="27" dur="500" fill="hold"/>
                                        <p:tgtEl>
                                          <p:spTgt spid="20"/>
                                        </p:tgtEl>
                                        <p:attrNameLst>
                                          <p:attrName>fillcolor</p:attrName>
                                        </p:attrNameLst>
                                      </p:cBhvr>
                                      <p:by>
                                        <p:hsl h="0" s="-12549" l="-25098"/>
                                      </p:by>
                                    </p:animClr>
                                    <p:animClr clrSpc="hsl" dir="cw">
                                      <p:cBhvr>
                                        <p:cTn id="28" dur="500" fill="hold"/>
                                        <p:tgtEl>
                                          <p:spTgt spid="20"/>
                                        </p:tgtEl>
                                        <p:attrNameLst>
                                          <p:attrName>stroke.color</p:attrName>
                                        </p:attrNameLst>
                                      </p:cBhvr>
                                      <p:by>
                                        <p:hsl h="0" s="-12549" l="-25098"/>
                                      </p:by>
                                    </p:animClr>
                                    <p:set>
                                      <p:cBhvr>
                                        <p:cTn id="29" dur="500" fill="hold"/>
                                        <p:tgtEl>
                                          <p:spTgt spid="20"/>
                                        </p:tgtEl>
                                        <p:attrNameLst>
                                          <p:attrName>fill.type</p:attrName>
                                        </p:attrNameLst>
                                      </p:cBhvr>
                                      <p:to>
                                        <p:strVal val="solid"/>
                                      </p:to>
                                    </p:set>
                                  </p:childTnLst>
                                </p:cTn>
                              </p:par>
                              <p:par>
                                <p:cTn id="30" presetID="24" presetClass="emph" presetSubtype="0" fill="hold" nodeType="withEffect">
                                  <p:stCondLst>
                                    <p:cond delay="0"/>
                                  </p:stCondLst>
                                  <p:childTnLst>
                                    <p:animClr clrSpc="hsl" dir="cw">
                                      <p:cBhvr override="childStyle">
                                        <p:cTn id="31" dur="500" fill="hold"/>
                                        <p:tgtEl>
                                          <p:spTgt spid="8"/>
                                        </p:tgtEl>
                                        <p:attrNameLst>
                                          <p:attrName>style.color</p:attrName>
                                        </p:attrNameLst>
                                      </p:cBhvr>
                                      <p:by>
                                        <p:hsl h="0" s="-12549" l="-25098"/>
                                      </p:by>
                                    </p:animClr>
                                    <p:animClr clrSpc="hsl" dir="cw">
                                      <p:cBhvr>
                                        <p:cTn id="32" dur="500" fill="hold"/>
                                        <p:tgtEl>
                                          <p:spTgt spid="8"/>
                                        </p:tgtEl>
                                        <p:attrNameLst>
                                          <p:attrName>fillcolor</p:attrName>
                                        </p:attrNameLst>
                                      </p:cBhvr>
                                      <p:by>
                                        <p:hsl h="0" s="-12549" l="-25098"/>
                                      </p:by>
                                    </p:animClr>
                                    <p:animClr clrSpc="hsl" dir="cw">
                                      <p:cBhvr>
                                        <p:cTn id="33" dur="500" fill="hold"/>
                                        <p:tgtEl>
                                          <p:spTgt spid="8"/>
                                        </p:tgtEl>
                                        <p:attrNameLst>
                                          <p:attrName>stroke.color</p:attrName>
                                        </p:attrNameLst>
                                      </p:cBhvr>
                                      <p:by>
                                        <p:hsl h="0" s="-12549" l="-25098"/>
                                      </p:by>
                                    </p:animClr>
                                    <p:set>
                                      <p:cBhvr>
                                        <p:cTn id="34" dur="500" fill="hold"/>
                                        <p:tgtEl>
                                          <p:spTgt spid="8"/>
                                        </p:tgtEl>
                                        <p:attrNameLst>
                                          <p:attrName>fill.type</p:attrName>
                                        </p:attrNameLst>
                                      </p:cBhvr>
                                      <p:to>
                                        <p:strVal val="solid"/>
                                      </p:to>
                                    </p:set>
                                  </p:childTnLst>
                                </p:cTn>
                              </p:par>
                              <p:par>
                                <p:cTn id="35" presetID="24" presetClass="emph" presetSubtype="0" fill="hold" nodeType="withEffect">
                                  <p:stCondLst>
                                    <p:cond delay="0"/>
                                  </p:stCondLst>
                                  <p:childTnLst>
                                    <p:animClr clrSpc="hsl" dir="cw">
                                      <p:cBhvr override="childStyle">
                                        <p:cTn id="36" dur="500" fill="hold"/>
                                        <p:tgtEl>
                                          <p:spTgt spid="27"/>
                                        </p:tgtEl>
                                        <p:attrNameLst>
                                          <p:attrName>style.color</p:attrName>
                                        </p:attrNameLst>
                                      </p:cBhvr>
                                      <p:by>
                                        <p:hsl h="0" s="-12549" l="-25098"/>
                                      </p:by>
                                    </p:animClr>
                                    <p:animClr clrSpc="hsl" dir="cw">
                                      <p:cBhvr>
                                        <p:cTn id="37" dur="500" fill="hold"/>
                                        <p:tgtEl>
                                          <p:spTgt spid="27"/>
                                        </p:tgtEl>
                                        <p:attrNameLst>
                                          <p:attrName>fillcolor</p:attrName>
                                        </p:attrNameLst>
                                      </p:cBhvr>
                                      <p:by>
                                        <p:hsl h="0" s="-12549" l="-25098"/>
                                      </p:by>
                                    </p:animClr>
                                    <p:animClr clrSpc="hsl" dir="cw">
                                      <p:cBhvr>
                                        <p:cTn id="38" dur="500" fill="hold"/>
                                        <p:tgtEl>
                                          <p:spTgt spid="27"/>
                                        </p:tgtEl>
                                        <p:attrNameLst>
                                          <p:attrName>stroke.color</p:attrName>
                                        </p:attrNameLst>
                                      </p:cBhvr>
                                      <p:by>
                                        <p:hsl h="0" s="-12549" l="-25098"/>
                                      </p:by>
                                    </p:animClr>
                                    <p:set>
                                      <p:cBhvr>
                                        <p:cTn id="39" dur="500" fill="hold"/>
                                        <p:tgtEl>
                                          <p:spTgt spid="27"/>
                                        </p:tgtEl>
                                        <p:attrNameLst>
                                          <p:attrName>fill.type</p:attrName>
                                        </p:attrNameLst>
                                      </p:cBhvr>
                                      <p:to>
                                        <p:strVal val="solid"/>
                                      </p:to>
                                    </p:set>
                                  </p:childTnLst>
                                </p:cTn>
                              </p:par>
                              <p:par>
                                <p:cTn id="40" presetID="24" presetClass="emph" presetSubtype="0" fill="hold" grpId="0" nodeType="withEffect">
                                  <p:stCondLst>
                                    <p:cond delay="0"/>
                                  </p:stCondLst>
                                  <p:childTnLst>
                                    <p:animClr clrSpc="hsl" dir="cw">
                                      <p:cBhvr override="childStyle">
                                        <p:cTn id="41" dur="500" fill="hold"/>
                                        <p:tgtEl>
                                          <p:spTgt spid="11"/>
                                        </p:tgtEl>
                                        <p:attrNameLst>
                                          <p:attrName>style.color</p:attrName>
                                        </p:attrNameLst>
                                      </p:cBhvr>
                                      <p:by>
                                        <p:hsl h="0" s="-12549" l="-25098"/>
                                      </p:by>
                                    </p:animClr>
                                    <p:animClr clrSpc="hsl" dir="cw">
                                      <p:cBhvr>
                                        <p:cTn id="42" dur="500" fill="hold"/>
                                        <p:tgtEl>
                                          <p:spTgt spid="11"/>
                                        </p:tgtEl>
                                        <p:attrNameLst>
                                          <p:attrName>fillcolor</p:attrName>
                                        </p:attrNameLst>
                                      </p:cBhvr>
                                      <p:by>
                                        <p:hsl h="0" s="-12549" l="-25098"/>
                                      </p:by>
                                    </p:animClr>
                                    <p:animClr clrSpc="hsl" dir="cw">
                                      <p:cBhvr>
                                        <p:cTn id="43" dur="500" fill="hold"/>
                                        <p:tgtEl>
                                          <p:spTgt spid="11"/>
                                        </p:tgtEl>
                                        <p:attrNameLst>
                                          <p:attrName>stroke.color</p:attrName>
                                        </p:attrNameLst>
                                      </p:cBhvr>
                                      <p:by>
                                        <p:hsl h="0" s="-12549" l="-25098"/>
                                      </p:by>
                                    </p:animClr>
                                    <p:set>
                                      <p:cBhvr>
                                        <p:cTn id="44" dur="500" fill="hold"/>
                                        <p:tgtEl>
                                          <p:spTgt spid="11"/>
                                        </p:tgtEl>
                                        <p:attrNameLst>
                                          <p:attrName>fill.type</p:attrName>
                                        </p:attrNameLst>
                                      </p:cBhvr>
                                      <p:to>
                                        <p:strVal val="solid"/>
                                      </p:to>
                                    </p:set>
                                  </p:childTnLst>
                                </p:cTn>
                              </p:par>
                              <p:par>
                                <p:cTn id="45" presetID="24" presetClass="emph" presetSubtype="0" fill="hold" grpId="0" nodeType="withEffect">
                                  <p:stCondLst>
                                    <p:cond delay="0"/>
                                  </p:stCondLst>
                                  <p:childTnLst>
                                    <p:animClr clrSpc="hsl" dir="cw">
                                      <p:cBhvr override="childStyle">
                                        <p:cTn id="46" dur="500" fill="hold"/>
                                        <p:tgtEl>
                                          <p:spTgt spid="12"/>
                                        </p:tgtEl>
                                        <p:attrNameLst>
                                          <p:attrName>style.color</p:attrName>
                                        </p:attrNameLst>
                                      </p:cBhvr>
                                      <p:by>
                                        <p:hsl h="0" s="-12549" l="-25098"/>
                                      </p:by>
                                    </p:animClr>
                                    <p:animClr clrSpc="hsl" dir="cw">
                                      <p:cBhvr>
                                        <p:cTn id="47" dur="500" fill="hold"/>
                                        <p:tgtEl>
                                          <p:spTgt spid="12"/>
                                        </p:tgtEl>
                                        <p:attrNameLst>
                                          <p:attrName>fillcolor</p:attrName>
                                        </p:attrNameLst>
                                      </p:cBhvr>
                                      <p:by>
                                        <p:hsl h="0" s="-12549" l="-25098"/>
                                      </p:by>
                                    </p:animClr>
                                    <p:animClr clrSpc="hsl" dir="cw">
                                      <p:cBhvr>
                                        <p:cTn id="48" dur="500" fill="hold"/>
                                        <p:tgtEl>
                                          <p:spTgt spid="12"/>
                                        </p:tgtEl>
                                        <p:attrNameLst>
                                          <p:attrName>stroke.color</p:attrName>
                                        </p:attrNameLst>
                                      </p:cBhvr>
                                      <p:by>
                                        <p:hsl h="0" s="-12549" l="-25098"/>
                                      </p:by>
                                    </p:animClr>
                                    <p:set>
                                      <p:cBhvr>
                                        <p:cTn id="49" dur="500" fill="hold"/>
                                        <p:tgtEl>
                                          <p:spTgt spid="12"/>
                                        </p:tgtEl>
                                        <p:attrNameLst>
                                          <p:attrName>fill.type</p:attrName>
                                        </p:attrNameLst>
                                      </p:cBhvr>
                                      <p:to>
                                        <p:strVal val="solid"/>
                                      </p:to>
                                    </p:set>
                                  </p:childTnLst>
                                </p:cTn>
                              </p:par>
                              <p:par>
                                <p:cTn id="50" presetID="42"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1000"/>
                                        <p:tgtEl>
                                          <p:spTgt spid="3"/>
                                        </p:tgtEl>
                                      </p:cBhvr>
                                    </p:animEffect>
                                    <p:anim calcmode="lin" valueType="num">
                                      <p:cBhvr>
                                        <p:cTn id="58" dur="1000" fill="hold"/>
                                        <p:tgtEl>
                                          <p:spTgt spid="3"/>
                                        </p:tgtEl>
                                        <p:attrNameLst>
                                          <p:attrName>ppt_x</p:attrName>
                                        </p:attrNameLst>
                                      </p:cBhvr>
                                      <p:tavLst>
                                        <p:tav tm="0">
                                          <p:val>
                                            <p:strVal val="#ppt_x"/>
                                          </p:val>
                                        </p:tav>
                                        <p:tav tm="100000">
                                          <p:val>
                                            <p:strVal val="#ppt_x"/>
                                          </p:val>
                                        </p:tav>
                                      </p:tavLst>
                                    </p:anim>
                                    <p:anim calcmode="lin" valueType="num">
                                      <p:cBhvr>
                                        <p:cTn id="5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6" grpId="0" animBg="1"/>
      <p:bldP spid="17" grpId="0" animBg="1"/>
      <p:bldP spid="22" grpId="0" animBg="1"/>
      <p:bldP spid="30"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smtClean="0">
                <a:solidFill>
                  <a:srgbClr val="7030A0"/>
                </a:solidFill>
                <a:cs typeface="+mn-cs"/>
              </a:rPr>
              <a:t>יעילות</a:t>
            </a:r>
            <a:endParaRPr sz="2400">
              <a:solidFill>
                <a:srgbClr val="7030A0"/>
              </a:solidFill>
              <a:cs typeface="+mn-cs"/>
            </a:endParaRPr>
          </a:p>
        </p:txBody>
      </p:sp>
      <p:sp>
        <p:nvSpPr>
          <p:cNvPr id="19458" name="מציין מיקום תוכן 2"/>
          <p:cNvSpPr>
            <a:spLocks noGrp="1"/>
          </p:cNvSpPr>
          <p:nvPr>
            <p:ph idx="1"/>
          </p:nvPr>
        </p:nvSpPr>
        <p:spPr>
          <a:xfrm>
            <a:off x="323850" y="1989138"/>
            <a:ext cx="8366125" cy="1368425"/>
          </a:xfrm>
        </p:spPr>
        <p:txBody>
          <a:bodyPr/>
          <a:lstStyle/>
          <a:p>
            <a:pPr eaLnBrk="1" hangingPunct="1"/>
            <a:r>
              <a:rPr lang="he-IL" b="1" smtClean="0"/>
              <a:t>מטרת השינויים בצו: </a:t>
            </a:r>
            <a:r>
              <a:rPr lang="he-IL" smtClean="0"/>
              <a:t>התאמת הצו לרפורמה, הכולל בין היתר ריכוז כל המידע במסמך אחד</a:t>
            </a:r>
            <a:r>
              <a:rPr lang="en-US" smtClean="0">
                <a:cs typeface="Arial" charset="0"/>
              </a:rPr>
              <a:t>.</a:t>
            </a:r>
            <a:br>
              <a:rPr lang="en-US" smtClean="0">
                <a:cs typeface="Arial" charset="0"/>
              </a:rPr>
            </a:br>
            <a:r>
              <a:rPr lang="en-US" smtClean="0">
                <a:cs typeface="Arial" charset="0"/>
              </a:rPr>
              <a:t/>
            </a:r>
            <a:br>
              <a:rPr lang="en-US" smtClean="0">
                <a:cs typeface="Arial" charset="0"/>
              </a:rPr>
            </a:br>
            <a:r>
              <a:rPr lang="en-US" smtClean="0">
                <a:cs typeface="Arial" charset="0"/>
              </a:rPr>
              <a:t/>
            </a:r>
            <a:br>
              <a:rPr lang="en-US" smtClean="0">
                <a:cs typeface="Arial" charset="0"/>
              </a:rPr>
            </a:br>
            <a:r>
              <a:rPr lang="he-IL" b="1" smtClean="0"/>
              <a:t>לוחות זמנים :</a:t>
            </a:r>
          </a:p>
          <a:p>
            <a:pPr eaLnBrk="1" hangingPunct="1"/>
            <a:endParaRPr lang="he-IL" smtClean="0"/>
          </a:p>
          <a:p>
            <a:pPr eaLnBrk="1" hangingPunct="1"/>
            <a:endParaRPr lang="he-IL" smtClean="0"/>
          </a:p>
          <a:p>
            <a:pPr eaLnBrk="1" hangingPunct="1"/>
            <a:endParaRPr lang="he-IL" smtClean="0"/>
          </a:p>
        </p:txBody>
      </p:sp>
      <p:graphicFrame>
        <p:nvGraphicFramePr>
          <p:cNvPr id="4" name="דיאגרמה 3"/>
          <p:cNvGraphicFramePr/>
          <p:nvPr/>
        </p:nvGraphicFramePr>
        <p:xfrm>
          <a:off x="395536" y="4173222"/>
          <a:ext cx="8424936" cy="648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צורה חופשית 4"/>
          <p:cNvSpPr/>
          <p:nvPr/>
        </p:nvSpPr>
        <p:spPr>
          <a:xfrm>
            <a:off x="4838700" y="5073650"/>
            <a:ext cx="1866900" cy="769938"/>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a:effectLst>
            <a:outerShdw blurRad="40000" dist="23000" dir="5400000" rotWithShape="0">
              <a:srgbClr val="000000">
                <a:alpha val="35000"/>
              </a:srgbClr>
            </a:outerShdw>
          </a:effectLst>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163576" tIns="93472" rIns="163576" bIns="93472" spcCol="1270" anchor="ctr"/>
          <a:lstStyle/>
          <a:p>
            <a:pPr algn="ctr" fontAlgn="auto">
              <a:spcBef>
                <a:spcPts val="0"/>
              </a:spcBef>
              <a:spcAft>
                <a:spcPts val="0"/>
              </a:spcAft>
              <a:defRPr/>
            </a:pPr>
            <a:r>
              <a:rPr lang="he-IL" sz="1400" b="1" dirty="0">
                <a:solidFill>
                  <a:schemeClr val="bg1"/>
                </a:solidFill>
                <a:effectLst>
                  <a:outerShdw blurRad="38100" dist="38100" dir="2700000" algn="tl">
                    <a:srgbClr val="000000">
                      <a:alpha val="43137"/>
                    </a:srgbClr>
                  </a:outerShdw>
                </a:effectLst>
              </a:rPr>
              <a:t>שינויים בתוקף הפריטים בצו בעלי מפרט אחיד </a:t>
            </a:r>
          </a:p>
        </p:txBody>
      </p:sp>
      <p:sp>
        <p:nvSpPr>
          <p:cNvPr id="6" name="צורה חופשית 5"/>
          <p:cNvSpPr/>
          <p:nvPr/>
        </p:nvSpPr>
        <p:spPr>
          <a:xfrm>
            <a:off x="7019925" y="5106988"/>
            <a:ext cx="1868488" cy="769937"/>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a:effectLst>
            <a:outerShdw blurRad="40000" dist="23000" dir="5400000" rotWithShape="0">
              <a:srgbClr val="000000">
                <a:alpha val="35000"/>
              </a:srgbClr>
            </a:outerShdw>
          </a:effectLst>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163576" tIns="93472" rIns="163576" bIns="93472" spcCol="1270" anchor="ctr"/>
          <a:lstStyle/>
          <a:p>
            <a:pPr algn="ctr" fontAlgn="auto">
              <a:spcBef>
                <a:spcPts val="0"/>
              </a:spcBef>
              <a:spcAft>
                <a:spcPts val="0"/>
              </a:spcAft>
              <a:defRPr/>
            </a:pPr>
            <a:r>
              <a:rPr lang="he-IL" sz="1400" b="1" dirty="0">
                <a:solidFill>
                  <a:schemeClr val="bg1"/>
                </a:solidFill>
                <a:effectLst>
                  <a:outerShdw blurRad="38100" dist="38100" dir="2700000" algn="tl">
                    <a:srgbClr val="000000">
                      <a:alpha val="43137"/>
                    </a:srgbClr>
                  </a:outerShdw>
                </a:effectLst>
              </a:rPr>
              <a:t>שינויים בצו</a:t>
            </a:r>
            <a:r>
              <a:rPr lang="en-US" sz="1400" b="1" dirty="0">
                <a:solidFill>
                  <a:schemeClr val="bg1"/>
                </a:solidFill>
                <a:effectLst>
                  <a:outerShdw blurRad="38100" dist="38100" dir="2700000" algn="tl">
                    <a:srgbClr val="000000">
                      <a:alpha val="43137"/>
                    </a:srgbClr>
                  </a:outerShdw>
                </a:effectLst>
              </a:rPr>
              <a:t/>
            </a:r>
            <a:br>
              <a:rPr lang="en-US" sz="1400" b="1" dirty="0">
                <a:solidFill>
                  <a:schemeClr val="bg1"/>
                </a:solidFill>
                <a:effectLst>
                  <a:outerShdw blurRad="38100" dist="38100" dir="2700000" algn="tl">
                    <a:srgbClr val="000000">
                      <a:alpha val="43137"/>
                    </a:srgbClr>
                  </a:outerShdw>
                </a:effectLst>
              </a:rPr>
            </a:br>
            <a:r>
              <a:rPr lang="he-IL" sz="1400" b="1" dirty="0">
                <a:solidFill>
                  <a:schemeClr val="bg1"/>
                </a:solidFill>
                <a:effectLst>
                  <a:outerShdw blurRad="38100" dist="38100" dir="2700000" algn="tl">
                    <a:srgbClr val="000000">
                      <a:alpha val="43137"/>
                    </a:srgbClr>
                  </a:outerShdw>
                </a:effectLst>
              </a:rPr>
              <a:t>(לא כולל "היתר מזורז")</a:t>
            </a:r>
          </a:p>
        </p:txBody>
      </p:sp>
      <p:sp>
        <p:nvSpPr>
          <p:cNvPr id="7" name="צורה חופשית 6"/>
          <p:cNvSpPr/>
          <p:nvPr/>
        </p:nvSpPr>
        <p:spPr>
          <a:xfrm>
            <a:off x="2500313" y="5106988"/>
            <a:ext cx="1868487" cy="769937"/>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a:effectLst>
            <a:outerShdw blurRad="40000" dist="23000" dir="5400000" rotWithShape="0">
              <a:srgbClr val="000000">
                <a:alpha val="35000"/>
              </a:srgbClr>
            </a:outerShdw>
          </a:effectLst>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163576" tIns="93472" rIns="163576" bIns="93472" spcCol="1270" anchor="ctr"/>
          <a:lstStyle/>
          <a:p>
            <a:pPr algn="ctr" fontAlgn="auto">
              <a:spcBef>
                <a:spcPts val="0"/>
              </a:spcBef>
              <a:spcAft>
                <a:spcPts val="0"/>
              </a:spcAft>
              <a:defRPr/>
            </a:pPr>
            <a:r>
              <a:rPr lang="he-IL" sz="1400" b="1" dirty="0">
                <a:solidFill>
                  <a:schemeClr val="bg1"/>
                </a:solidFill>
                <a:effectLst>
                  <a:outerShdw blurRad="38100" dist="38100" dir="2700000" algn="tl">
                    <a:srgbClr val="000000">
                      <a:alpha val="43137"/>
                    </a:srgbClr>
                  </a:outerShdw>
                </a:effectLst>
              </a:rPr>
              <a:t>שינויים בתוקף הפריטים בצו בעלי מפרט אחיד </a:t>
            </a:r>
          </a:p>
        </p:txBody>
      </p:sp>
      <p:sp>
        <p:nvSpPr>
          <p:cNvPr id="8" name="צורה חופשית 7"/>
          <p:cNvSpPr/>
          <p:nvPr/>
        </p:nvSpPr>
        <p:spPr>
          <a:xfrm>
            <a:off x="323850" y="5106988"/>
            <a:ext cx="1866900" cy="769937"/>
          </a:xfrm>
          <a:custGeom>
            <a:avLst/>
            <a:gdLst>
              <a:gd name="connsiteX0" fmla="*/ 0 w 1926286"/>
              <a:gd name="connsiteY0" fmla="*/ 0 h 770514"/>
              <a:gd name="connsiteX1" fmla="*/ 1926286 w 1926286"/>
              <a:gd name="connsiteY1" fmla="*/ 0 h 770514"/>
              <a:gd name="connsiteX2" fmla="*/ 1926286 w 1926286"/>
              <a:gd name="connsiteY2" fmla="*/ 770514 h 770514"/>
              <a:gd name="connsiteX3" fmla="*/ 0 w 1926286"/>
              <a:gd name="connsiteY3" fmla="*/ 770514 h 770514"/>
              <a:gd name="connsiteX4" fmla="*/ 0 w 1926286"/>
              <a:gd name="connsiteY4" fmla="*/ 0 h 77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286" h="770514">
                <a:moveTo>
                  <a:pt x="0" y="0"/>
                </a:moveTo>
                <a:lnTo>
                  <a:pt x="1926286" y="0"/>
                </a:lnTo>
                <a:lnTo>
                  <a:pt x="1926286" y="770514"/>
                </a:lnTo>
                <a:lnTo>
                  <a:pt x="0" y="770514"/>
                </a:lnTo>
                <a:lnTo>
                  <a:pt x="0" y="0"/>
                </a:lnTo>
                <a:close/>
              </a:path>
            </a:pathLst>
          </a:custGeom>
          <a:effectLst>
            <a:outerShdw blurRad="40000" dist="23000" dir="5400000" rotWithShape="0">
              <a:srgbClr val="000000">
                <a:alpha val="35000"/>
              </a:srgbClr>
            </a:outerShdw>
          </a:effectLst>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163576" tIns="93472" rIns="163576" bIns="93472" spcCol="1270" anchor="ctr"/>
          <a:lstStyle/>
          <a:p>
            <a:pPr algn="ctr" fontAlgn="auto">
              <a:spcBef>
                <a:spcPts val="0"/>
              </a:spcBef>
              <a:spcAft>
                <a:spcPts val="0"/>
              </a:spcAft>
              <a:defRPr/>
            </a:pPr>
            <a:r>
              <a:rPr lang="he-IL" sz="1400" b="1" dirty="0">
                <a:solidFill>
                  <a:schemeClr val="bg1"/>
                </a:solidFill>
                <a:effectLst>
                  <a:outerShdw blurRad="38100" dist="38100" dir="2700000" algn="tl">
                    <a:srgbClr val="000000">
                      <a:alpha val="43137"/>
                    </a:srgbClr>
                  </a:outerShdw>
                </a:effectLst>
              </a:rPr>
              <a:t>החלת כל השנויים כולל היתר מזורז</a:t>
            </a:r>
          </a:p>
        </p:txBody>
      </p:sp>
      <p:sp>
        <p:nvSpPr>
          <p:cNvPr id="9" name="מציין מיקום של מספר שקופית 8"/>
          <p:cNvSpPr>
            <a:spLocks noGrp="1"/>
          </p:cNvSpPr>
          <p:nvPr>
            <p:ph type="sldNum" sz="quarter" idx="12"/>
          </p:nvPr>
        </p:nvSpPr>
        <p:spPr/>
        <p:txBody>
          <a:bodyPr/>
          <a:lstStyle/>
          <a:p>
            <a:pPr>
              <a:defRPr/>
            </a:pPr>
            <a:fld id="{485830EF-10D7-457C-B7BF-1C245001F6C2}" type="slidenum">
              <a:rPr lang="he-IL"/>
              <a:pPr>
                <a:defRPr/>
              </a:pPr>
              <a:t>3</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MERAV\AppData\Local\Microsoft\Windows\Temporary Internet Files\Content.IE5\0U33LQ70\MP900448404[1].jpg"/>
          <p:cNvPicPr>
            <a:picLocks noChangeAspect="1" noChangeArrowheads="1"/>
          </p:cNvPicPr>
          <p:nvPr/>
        </p:nvPicPr>
        <p:blipFill>
          <a:blip r:embed="rId2" cstate="print"/>
          <a:srcRect/>
          <a:stretch>
            <a:fillRect/>
          </a:stretch>
        </p:blipFill>
        <p:spPr bwMode="auto">
          <a:xfrm>
            <a:off x="7938" y="2781300"/>
            <a:ext cx="1971675" cy="2592388"/>
          </a:xfrm>
          <a:prstGeom prst="rect">
            <a:avLst/>
          </a:prstGeom>
          <a:noFill/>
          <a:ln w="9525">
            <a:noFill/>
            <a:miter lim="800000"/>
            <a:headEnd/>
            <a:tailEnd/>
          </a:ln>
        </p:spPr>
      </p:pic>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a:solidFill>
                  <a:srgbClr val="7030A0"/>
                </a:solidFill>
                <a:cs typeface="+mn-cs"/>
              </a:rPr>
              <a:t>רמת מוכנות</a:t>
            </a:r>
          </a:p>
        </p:txBody>
      </p:sp>
      <p:sp>
        <p:nvSpPr>
          <p:cNvPr id="20" name="מלבן 19"/>
          <p:cNvSpPr/>
          <p:nvPr/>
        </p:nvSpPr>
        <p:spPr>
          <a:xfrm>
            <a:off x="1692275" y="2276475"/>
            <a:ext cx="7156450" cy="3786188"/>
          </a:xfrm>
          <a:prstGeom prst="rect">
            <a:avLst/>
          </a:prstGeom>
        </p:spPr>
        <p:txBody>
          <a:bodyPr>
            <a:spAutoFit/>
          </a:bodyPr>
          <a:lstStyle/>
          <a:p>
            <a:pPr fontAlgn="auto">
              <a:spcBef>
                <a:spcPts val="0"/>
              </a:spcBef>
              <a:spcAft>
                <a:spcPts val="0"/>
              </a:spcAft>
              <a:defRPr/>
            </a:pPr>
            <a:r>
              <a:rPr lang="he-IL" sz="2400" b="1" dirty="0">
                <a:solidFill>
                  <a:schemeClr val="bg2">
                    <a:lumMod val="25000"/>
                  </a:schemeClr>
                </a:solidFill>
                <a:effectLst>
                  <a:outerShdw blurRad="38100" dist="38100" dir="2700000" algn="tl">
                    <a:srgbClr val="000000">
                      <a:alpha val="43137"/>
                    </a:srgbClr>
                  </a:outerShdw>
                </a:effectLst>
                <a:latin typeface="+mn-lt"/>
                <a:cs typeface="+mn-cs"/>
              </a:rPr>
              <a:t>בחנו את עצמכם</a:t>
            </a:r>
            <a:r>
              <a:rPr lang="en-US" sz="2400" b="1" dirty="0">
                <a:solidFill>
                  <a:schemeClr val="bg2">
                    <a:lumMod val="25000"/>
                  </a:schemeClr>
                </a:solidFill>
                <a:effectLst>
                  <a:outerShdw blurRad="38100" dist="38100" dir="2700000" algn="tl">
                    <a:srgbClr val="000000">
                      <a:alpha val="43137"/>
                    </a:srgbClr>
                  </a:outerShdw>
                </a:effectLst>
                <a:latin typeface="+mn-lt"/>
                <a:cs typeface="+mn-cs"/>
              </a:rPr>
              <a:t/>
            </a:r>
            <a:br>
              <a:rPr lang="en-US" sz="2400" b="1" dirty="0">
                <a:solidFill>
                  <a:schemeClr val="bg2">
                    <a:lumMod val="25000"/>
                  </a:schemeClr>
                </a:solidFill>
                <a:effectLst>
                  <a:outerShdw blurRad="38100" dist="38100" dir="2700000" algn="tl">
                    <a:srgbClr val="000000">
                      <a:alpha val="43137"/>
                    </a:srgbClr>
                  </a:outerShdw>
                </a:effectLst>
                <a:latin typeface="+mn-lt"/>
                <a:cs typeface="+mn-cs"/>
              </a:rPr>
            </a:br>
            <a:endParaRPr lang="he-IL" sz="2400" b="1" dirty="0">
              <a:solidFill>
                <a:schemeClr val="bg2">
                  <a:lumMod val="25000"/>
                </a:schemeClr>
              </a:solidFill>
              <a:effectLst>
                <a:outerShdw blurRad="38100" dist="38100" dir="2700000" algn="tl">
                  <a:srgbClr val="000000">
                    <a:alpha val="43137"/>
                  </a:srgbClr>
                </a:outerShdw>
              </a:effectLst>
              <a:latin typeface="+mn-lt"/>
              <a:cs typeface="+mn-cs"/>
            </a:endParaRPr>
          </a:p>
          <a:p>
            <a:pPr marL="457200" indent="-457200" fontAlgn="auto">
              <a:spcBef>
                <a:spcPts val="0"/>
              </a:spcBef>
              <a:spcAft>
                <a:spcPts val="0"/>
              </a:spcAft>
              <a:buFontTx/>
              <a:buAutoNum type="arabicPeriod"/>
              <a:defRPr/>
            </a:pPr>
            <a:r>
              <a:rPr lang="he-IL" sz="2400" b="1" dirty="0">
                <a:latin typeface="+mn-lt"/>
                <a:cs typeface="+mn-cs"/>
              </a:rPr>
              <a:t>האם אני מכיר את הצו החדש? איך הוא בנוי? במה הוא שונה מהצו הישן </a:t>
            </a:r>
          </a:p>
          <a:p>
            <a:pPr marL="457200" indent="-457200" fontAlgn="auto">
              <a:spcBef>
                <a:spcPts val="0"/>
              </a:spcBef>
              <a:spcAft>
                <a:spcPts val="0"/>
              </a:spcAft>
              <a:buFontTx/>
              <a:buAutoNum type="arabicPeriod"/>
              <a:defRPr/>
            </a:pPr>
            <a:endParaRPr lang="he-IL" sz="2400" b="1" dirty="0">
              <a:latin typeface="+mn-lt"/>
              <a:cs typeface="+mn-cs"/>
            </a:endParaRPr>
          </a:p>
          <a:p>
            <a:pPr marL="457200" indent="-457200" fontAlgn="auto">
              <a:spcBef>
                <a:spcPts val="0"/>
              </a:spcBef>
              <a:spcAft>
                <a:spcPts val="0"/>
              </a:spcAft>
              <a:buFontTx/>
              <a:buAutoNum type="arabicPeriod"/>
              <a:defRPr/>
            </a:pPr>
            <a:r>
              <a:rPr lang="he-IL" sz="2400" b="1" dirty="0">
                <a:latin typeface="+mn-lt"/>
                <a:cs typeface="+mn-cs"/>
              </a:rPr>
              <a:t>האם אני יודע אלו ההודעות יש לשלוח ולמי? </a:t>
            </a:r>
          </a:p>
          <a:p>
            <a:pPr marL="457200" indent="-457200" fontAlgn="auto">
              <a:spcBef>
                <a:spcPts val="0"/>
              </a:spcBef>
              <a:spcAft>
                <a:spcPts val="0"/>
              </a:spcAft>
              <a:buFontTx/>
              <a:buAutoNum type="arabicPeriod"/>
              <a:defRPr/>
            </a:pPr>
            <a:endParaRPr lang="he-IL" sz="2400" b="1" dirty="0">
              <a:latin typeface="+mn-lt"/>
              <a:cs typeface="+mn-cs"/>
            </a:endParaRPr>
          </a:p>
          <a:p>
            <a:pPr fontAlgn="auto">
              <a:spcBef>
                <a:spcPts val="0"/>
              </a:spcBef>
              <a:spcAft>
                <a:spcPts val="0"/>
              </a:spcAft>
              <a:defRPr/>
            </a:pPr>
            <a:r>
              <a:rPr lang="he-IL" sz="2400" b="1" dirty="0">
                <a:latin typeface="+mn-lt"/>
                <a:cs typeface="+mn-cs"/>
              </a:rPr>
              <a:t>3. האם מע' המחשוב אצלי ערוכה ותומכת בשינויים?</a:t>
            </a:r>
          </a:p>
          <a:p>
            <a:pPr fontAlgn="auto">
              <a:spcBef>
                <a:spcPts val="0"/>
              </a:spcBef>
              <a:spcAft>
                <a:spcPts val="0"/>
              </a:spcAft>
              <a:defRPr/>
            </a:pPr>
            <a:endParaRPr lang="he-IL" sz="2400" b="1" dirty="0">
              <a:latin typeface="+mn-lt"/>
              <a:cs typeface="+mn-cs"/>
            </a:endParaRPr>
          </a:p>
          <a:p>
            <a:pPr fontAlgn="auto">
              <a:spcBef>
                <a:spcPts val="0"/>
              </a:spcBef>
              <a:spcAft>
                <a:spcPts val="0"/>
              </a:spcAft>
              <a:defRPr/>
            </a:pPr>
            <a:r>
              <a:rPr lang="he-IL" sz="2400" b="1" dirty="0">
                <a:latin typeface="+mn-lt"/>
                <a:cs typeface="+mn-cs"/>
              </a:rPr>
              <a:t>4</a:t>
            </a:r>
            <a:r>
              <a:rPr lang="he-IL" sz="2400" b="1" dirty="0">
                <a:effectLst>
                  <a:outerShdw blurRad="38100" dist="38100" dir="2700000" algn="tl">
                    <a:srgbClr val="000000">
                      <a:alpha val="43137"/>
                    </a:srgbClr>
                  </a:outerShdw>
                </a:effectLst>
                <a:latin typeface="+mn-lt"/>
                <a:cs typeface="+mn-cs"/>
              </a:rPr>
              <a:t>. מתי להתחיל?</a:t>
            </a:r>
            <a:r>
              <a:rPr lang="en-US" sz="2400" b="1" dirty="0">
                <a:effectLst>
                  <a:outerShdw blurRad="38100" dist="38100" dir="2700000" algn="tl">
                    <a:srgbClr val="000000">
                      <a:alpha val="43137"/>
                    </a:srgbClr>
                  </a:outerShdw>
                </a:effectLst>
                <a:latin typeface="+mn-lt"/>
                <a:cs typeface="+mn-cs"/>
              </a:rPr>
              <a:t> </a:t>
            </a:r>
            <a:endParaRPr lang="he-IL" sz="2400" b="1" dirty="0">
              <a:effectLst>
                <a:outerShdw blurRad="38100" dist="38100" dir="2700000" algn="tl">
                  <a:srgbClr val="000000">
                    <a:alpha val="43137"/>
                  </a:srgbClr>
                </a:outerShdw>
              </a:effectLst>
              <a:latin typeface="+mn-lt"/>
              <a:cs typeface="+mn-cs"/>
            </a:endParaRPr>
          </a:p>
        </p:txBody>
      </p:sp>
      <p:sp>
        <p:nvSpPr>
          <p:cNvPr id="3" name="מציין מיקום של מספר שקופית 2"/>
          <p:cNvSpPr>
            <a:spLocks noGrp="1"/>
          </p:cNvSpPr>
          <p:nvPr>
            <p:ph type="sldNum" sz="quarter" idx="12"/>
          </p:nvPr>
        </p:nvSpPr>
        <p:spPr/>
        <p:txBody>
          <a:bodyPr/>
          <a:lstStyle/>
          <a:p>
            <a:pPr>
              <a:defRPr/>
            </a:pPr>
            <a:fld id="{247CE35A-808A-4C64-9E91-563572F9E874}" type="slidenum">
              <a:rPr lang="he-IL"/>
              <a:pPr>
                <a:defRPr/>
              </a:pPr>
              <a:t>4</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3" end="3"/>
                                            </p:txEl>
                                          </p:spTgt>
                                        </p:tgtEl>
                                        <p:attrNameLst>
                                          <p:attrName>style.visibility</p:attrName>
                                        </p:attrNameLst>
                                      </p:cBhvr>
                                      <p:to>
                                        <p:strVal val="visible"/>
                                      </p:to>
                                    </p:set>
                                    <p:animEffect transition="in" filter="fade">
                                      <p:cBhvr>
                                        <p:cTn id="14" dur="1000"/>
                                        <p:tgtEl>
                                          <p:spTgt spid="20">
                                            <p:txEl>
                                              <p:pRg st="3" end="3"/>
                                            </p:txEl>
                                          </p:spTgt>
                                        </p:tgtEl>
                                      </p:cBhvr>
                                    </p:animEffect>
                                    <p:anim calcmode="lin" valueType="num">
                                      <p:cBhvr>
                                        <p:cTn id="1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xEl>
                                              <p:pRg st="5" end="5"/>
                                            </p:txEl>
                                          </p:spTgt>
                                        </p:tgtEl>
                                        <p:attrNameLst>
                                          <p:attrName>style.visibility</p:attrName>
                                        </p:attrNameLst>
                                      </p:cBhvr>
                                      <p:to>
                                        <p:strVal val="visible"/>
                                      </p:to>
                                    </p:set>
                                    <p:animEffect transition="in" filter="fade">
                                      <p:cBhvr>
                                        <p:cTn id="21" dur="1000"/>
                                        <p:tgtEl>
                                          <p:spTgt spid="20">
                                            <p:txEl>
                                              <p:pRg st="5" end="5"/>
                                            </p:txEl>
                                          </p:spTgt>
                                        </p:tgtEl>
                                      </p:cBhvr>
                                    </p:animEffect>
                                    <p:anim calcmode="lin" valueType="num">
                                      <p:cBhvr>
                                        <p:cTn id="22"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
                                            <p:txEl>
                                              <p:pRg st="7" end="7"/>
                                            </p:txEl>
                                          </p:spTgt>
                                        </p:tgtEl>
                                        <p:attrNameLst>
                                          <p:attrName>style.visibility</p:attrName>
                                        </p:attrNameLst>
                                      </p:cBhvr>
                                      <p:to>
                                        <p:strVal val="visible"/>
                                      </p:to>
                                    </p:set>
                                    <p:animEffect transition="in" filter="fade">
                                      <p:cBhvr>
                                        <p:cTn id="28" dur="1000"/>
                                        <p:tgtEl>
                                          <p:spTgt spid="20">
                                            <p:txEl>
                                              <p:pRg st="7" end="7"/>
                                            </p:txEl>
                                          </p:spTgt>
                                        </p:tgtEl>
                                      </p:cBhvr>
                                    </p:animEffect>
                                    <p:anim calcmode="lin" valueType="num">
                                      <p:cBhvr>
                                        <p:cTn id="29"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16113"/>
            <a:ext cx="9144000" cy="431800"/>
          </a:xfrm>
          <a:prstGeom prst="rect">
            <a:avLst/>
          </a:prstGeom>
          <a:solidFill>
            <a:schemeClr val="bg2"/>
          </a:solidFill>
          <a:effectLst>
            <a:outerShdw blurRad="50800" dist="38100" dir="2700000" algn="tl" rotWithShape="0">
              <a:prstClr val="black">
                <a:alpha val="40000"/>
              </a:prstClr>
            </a:outerShdw>
          </a:effectLst>
        </p:spPr>
        <p:txBody>
          <a:bodyPr rtlCol="1">
            <a:spAutoFit/>
          </a:bodyPr>
          <a:lstStyle/>
          <a:p>
            <a:pPr algn="ctr" fontAlgn="auto">
              <a:spcBef>
                <a:spcPts val="0"/>
              </a:spcBef>
              <a:spcAft>
                <a:spcPts val="0"/>
              </a:spcAft>
              <a:defRPr/>
            </a:pPr>
            <a:r>
              <a:rPr lang="he-IL" sz="2200" b="1" dirty="0">
                <a:latin typeface="+mn-lt"/>
                <a:cs typeface="+mn-cs"/>
              </a:rPr>
              <a:t>שינויים במהות הצו </a:t>
            </a:r>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a:solidFill>
                  <a:srgbClr val="7030A0"/>
                </a:solidFill>
                <a:cs typeface="+mn-cs"/>
              </a:rPr>
              <a:t>פירוט השינויים בצו רישוי עסקים</a:t>
            </a:r>
          </a:p>
        </p:txBody>
      </p:sp>
      <p:sp>
        <p:nvSpPr>
          <p:cNvPr id="5" name="מלבן 4"/>
          <p:cNvSpPr/>
          <p:nvPr/>
        </p:nvSpPr>
        <p:spPr>
          <a:xfrm>
            <a:off x="107950" y="5013325"/>
            <a:ext cx="8928100" cy="172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aphicFrame>
        <p:nvGraphicFramePr>
          <p:cNvPr id="4" name="מציין מיקום תוכן 3"/>
          <p:cNvGraphicFramePr>
            <a:graphicFrameLocks noGrp="1"/>
          </p:cNvGraphicFramePr>
          <p:nvPr>
            <p:ph idx="1"/>
          </p:nvPr>
        </p:nvGraphicFramePr>
        <p:xfrm>
          <a:off x="287524" y="2204864"/>
          <a:ext cx="856895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581" name="Picture 3" descr="C:\Users\MERAV\AppData\Local\Microsoft\Windows\Temporary Internet Files\Content.IE5\0U33LQ70\MC900436915[1].png"/>
          <p:cNvPicPr>
            <a:picLocks noChangeAspect="1" noChangeArrowheads="1"/>
          </p:cNvPicPr>
          <p:nvPr/>
        </p:nvPicPr>
        <p:blipFill>
          <a:blip r:embed="rId7" cstate="print"/>
          <a:srcRect/>
          <a:stretch>
            <a:fillRect/>
          </a:stretch>
        </p:blipFill>
        <p:spPr bwMode="auto">
          <a:xfrm>
            <a:off x="5940425" y="1617663"/>
            <a:ext cx="914400" cy="912812"/>
          </a:xfrm>
          <a:prstGeom prst="rect">
            <a:avLst/>
          </a:prstGeom>
          <a:noFill/>
          <a:ln w="9525">
            <a:noFill/>
            <a:miter lim="800000"/>
            <a:headEnd/>
            <a:tailEnd/>
          </a:ln>
        </p:spPr>
      </p:pic>
      <p:sp>
        <p:nvSpPr>
          <p:cNvPr id="7" name="מציין מיקום של מספר שקופית 6"/>
          <p:cNvSpPr>
            <a:spLocks noGrp="1"/>
          </p:cNvSpPr>
          <p:nvPr>
            <p:ph type="sldNum" sz="quarter" idx="12"/>
          </p:nvPr>
        </p:nvSpPr>
        <p:spPr/>
        <p:txBody>
          <a:bodyPr/>
          <a:lstStyle/>
          <a:p>
            <a:pPr>
              <a:defRPr/>
            </a:pPr>
            <a:fld id="{2081F52D-750F-4A4C-B86F-0D16B25048EC}" type="slidenum">
              <a:rPr lang="he-IL"/>
              <a:pPr>
                <a:defRPr/>
              </a:pPr>
              <a:t>5</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45063214-F786-408C-8967-B5F9DF6AD420}"/>
                                            </p:graphicEl>
                                          </p:spTgt>
                                        </p:tgtEl>
                                        <p:attrNameLst>
                                          <p:attrName>style.visibility</p:attrName>
                                        </p:attrNameLst>
                                      </p:cBhvr>
                                      <p:to>
                                        <p:strVal val="visible"/>
                                      </p:to>
                                    </p:set>
                                    <p:animEffect transition="in" filter="fade">
                                      <p:cBhvr>
                                        <p:cTn id="7" dur="1000"/>
                                        <p:tgtEl>
                                          <p:spTgt spid="4">
                                            <p:graphicEl>
                                              <a:dgm id="{45063214-F786-408C-8967-B5F9DF6AD420}"/>
                                            </p:graphicEl>
                                          </p:spTgt>
                                        </p:tgtEl>
                                      </p:cBhvr>
                                    </p:animEffect>
                                    <p:anim calcmode="lin" valueType="num">
                                      <p:cBhvr>
                                        <p:cTn id="8" dur="1000" fill="hold"/>
                                        <p:tgtEl>
                                          <p:spTgt spid="4">
                                            <p:graphicEl>
                                              <a:dgm id="{45063214-F786-408C-8967-B5F9DF6AD420}"/>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45063214-F786-408C-8967-B5F9DF6AD420}"/>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497C6F88-E9CE-495B-A2B2-DB0A6FA24831}"/>
                                            </p:graphicEl>
                                          </p:spTgt>
                                        </p:tgtEl>
                                        <p:attrNameLst>
                                          <p:attrName>style.visibility</p:attrName>
                                        </p:attrNameLst>
                                      </p:cBhvr>
                                      <p:to>
                                        <p:strVal val="visible"/>
                                      </p:to>
                                    </p:set>
                                    <p:animEffect transition="in" filter="fade">
                                      <p:cBhvr>
                                        <p:cTn id="12" dur="1000"/>
                                        <p:tgtEl>
                                          <p:spTgt spid="4">
                                            <p:graphicEl>
                                              <a:dgm id="{497C6F88-E9CE-495B-A2B2-DB0A6FA24831}"/>
                                            </p:graphicEl>
                                          </p:spTgt>
                                        </p:tgtEl>
                                      </p:cBhvr>
                                    </p:animEffect>
                                    <p:anim calcmode="lin" valueType="num">
                                      <p:cBhvr>
                                        <p:cTn id="13" dur="1000" fill="hold"/>
                                        <p:tgtEl>
                                          <p:spTgt spid="4">
                                            <p:graphicEl>
                                              <a:dgm id="{497C6F88-E9CE-495B-A2B2-DB0A6FA24831}"/>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497C6F88-E9CE-495B-A2B2-DB0A6FA24831}"/>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326BBA2-B84D-4198-A8E6-2650020175FA}"/>
                                            </p:graphicEl>
                                          </p:spTgt>
                                        </p:tgtEl>
                                        <p:attrNameLst>
                                          <p:attrName>style.visibility</p:attrName>
                                        </p:attrNameLst>
                                      </p:cBhvr>
                                      <p:to>
                                        <p:strVal val="visible"/>
                                      </p:to>
                                    </p:set>
                                    <p:animEffect transition="in" filter="fade">
                                      <p:cBhvr>
                                        <p:cTn id="17" dur="1000"/>
                                        <p:tgtEl>
                                          <p:spTgt spid="4">
                                            <p:graphicEl>
                                              <a:dgm id="{9326BBA2-B84D-4198-A8E6-2650020175FA}"/>
                                            </p:graphicEl>
                                          </p:spTgt>
                                        </p:tgtEl>
                                      </p:cBhvr>
                                    </p:animEffect>
                                    <p:anim calcmode="lin" valueType="num">
                                      <p:cBhvr>
                                        <p:cTn id="18" dur="1000" fill="hold"/>
                                        <p:tgtEl>
                                          <p:spTgt spid="4">
                                            <p:graphicEl>
                                              <a:dgm id="{9326BBA2-B84D-4198-A8E6-2650020175FA}"/>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326BBA2-B84D-4198-A8E6-2650020175FA}"/>
                                            </p:graphic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graphicEl>
                                              <a:dgm id="{ABA0111B-A591-478C-8E7E-0F93166DF751}"/>
                                            </p:graphicEl>
                                          </p:spTgt>
                                        </p:tgtEl>
                                        <p:attrNameLst>
                                          <p:attrName>style.visibility</p:attrName>
                                        </p:attrNameLst>
                                      </p:cBhvr>
                                      <p:to>
                                        <p:strVal val="visible"/>
                                      </p:to>
                                    </p:set>
                                    <p:animEffect transition="in" filter="fade">
                                      <p:cBhvr>
                                        <p:cTn id="22" dur="1000"/>
                                        <p:tgtEl>
                                          <p:spTgt spid="4">
                                            <p:graphicEl>
                                              <a:dgm id="{ABA0111B-A591-478C-8E7E-0F93166DF751}"/>
                                            </p:graphicEl>
                                          </p:spTgt>
                                        </p:tgtEl>
                                      </p:cBhvr>
                                    </p:animEffect>
                                    <p:anim calcmode="lin" valueType="num">
                                      <p:cBhvr>
                                        <p:cTn id="23" dur="1000" fill="hold"/>
                                        <p:tgtEl>
                                          <p:spTgt spid="4">
                                            <p:graphicEl>
                                              <a:dgm id="{ABA0111B-A591-478C-8E7E-0F93166DF751}"/>
                                            </p:graphicEl>
                                          </p:spTgt>
                                        </p:tgtEl>
                                        <p:attrNameLst>
                                          <p:attrName>ppt_x</p:attrName>
                                        </p:attrNameLst>
                                      </p:cBhvr>
                                      <p:tavLst>
                                        <p:tav tm="0">
                                          <p:val>
                                            <p:strVal val="#ppt_x"/>
                                          </p:val>
                                        </p:tav>
                                        <p:tav tm="100000">
                                          <p:val>
                                            <p:strVal val="#ppt_x"/>
                                          </p:val>
                                        </p:tav>
                                      </p:tavLst>
                                    </p:anim>
                                    <p:anim calcmode="lin" valueType="num">
                                      <p:cBhvr>
                                        <p:cTn id="24" dur="1000" fill="hold"/>
                                        <p:tgtEl>
                                          <p:spTgt spid="4">
                                            <p:graphicEl>
                                              <a:dgm id="{ABA0111B-A591-478C-8E7E-0F93166DF751}"/>
                                            </p:graphic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graphicEl>
                                              <a:dgm id="{1E444B7B-F800-4BFC-8AE9-091B264C951F}"/>
                                            </p:graphicEl>
                                          </p:spTgt>
                                        </p:tgtEl>
                                        <p:attrNameLst>
                                          <p:attrName>style.visibility</p:attrName>
                                        </p:attrNameLst>
                                      </p:cBhvr>
                                      <p:to>
                                        <p:strVal val="visible"/>
                                      </p:to>
                                    </p:set>
                                    <p:animEffect transition="in" filter="fade">
                                      <p:cBhvr>
                                        <p:cTn id="29" dur="1000"/>
                                        <p:tgtEl>
                                          <p:spTgt spid="4">
                                            <p:graphicEl>
                                              <a:dgm id="{1E444B7B-F800-4BFC-8AE9-091B264C951F}"/>
                                            </p:graphicEl>
                                          </p:spTgt>
                                        </p:tgtEl>
                                      </p:cBhvr>
                                    </p:animEffect>
                                    <p:anim calcmode="lin" valueType="num">
                                      <p:cBhvr>
                                        <p:cTn id="30" dur="1000" fill="hold"/>
                                        <p:tgtEl>
                                          <p:spTgt spid="4">
                                            <p:graphicEl>
                                              <a:dgm id="{1E444B7B-F800-4BFC-8AE9-091B264C951F}"/>
                                            </p:graphicEl>
                                          </p:spTgt>
                                        </p:tgtEl>
                                        <p:attrNameLst>
                                          <p:attrName>ppt_x</p:attrName>
                                        </p:attrNameLst>
                                      </p:cBhvr>
                                      <p:tavLst>
                                        <p:tav tm="0">
                                          <p:val>
                                            <p:strVal val="#ppt_x"/>
                                          </p:val>
                                        </p:tav>
                                        <p:tav tm="100000">
                                          <p:val>
                                            <p:strVal val="#ppt_x"/>
                                          </p:val>
                                        </p:tav>
                                      </p:tavLst>
                                    </p:anim>
                                    <p:anim calcmode="lin" valueType="num">
                                      <p:cBhvr>
                                        <p:cTn id="31" dur="1000" fill="hold"/>
                                        <p:tgtEl>
                                          <p:spTgt spid="4">
                                            <p:graphicEl>
                                              <a:dgm id="{1E444B7B-F800-4BFC-8AE9-091B264C951F}"/>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
                                            <p:graphicEl>
                                              <a:dgm id="{C99FF7D7-70A0-4FD4-99A5-A01A8F0A1BF1}"/>
                                            </p:graphicEl>
                                          </p:spTgt>
                                        </p:tgtEl>
                                        <p:attrNameLst>
                                          <p:attrName>style.visibility</p:attrName>
                                        </p:attrNameLst>
                                      </p:cBhvr>
                                      <p:to>
                                        <p:strVal val="visible"/>
                                      </p:to>
                                    </p:set>
                                    <p:animEffect transition="in" filter="fade">
                                      <p:cBhvr>
                                        <p:cTn id="34" dur="1000"/>
                                        <p:tgtEl>
                                          <p:spTgt spid="4">
                                            <p:graphicEl>
                                              <a:dgm id="{C99FF7D7-70A0-4FD4-99A5-A01A8F0A1BF1}"/>
                                            </p:graphicEl>
                                          </p:spTgt>
                                        </p:tgtEl>
                                      </p:cBhvr>
                                    </p:animEffect>
                                    <p:anim calcmode="lin" valueType="num">
                                      <p:cBhvr>
                                        <p:cTn id="35" dur="1000" fill="hold"/>
                                        <p:tgtEl>
                                          <p:spTgt spid="4">
                                            <p:graphicEl>
                                              <a:dgm id="{C99FF7D7-70A0-4FD4-99A5-A01A8F0A1BF1}"/>
                                            </p:graphicEl>
                                          </p:spTgt>
                                        </p:tgtEl>
                                        <p:attrNameLst>
                                          <p:attrName>ppt_x</p:attrName>
                                        </p:attrNameLst>
                                      </p:cBhvr>
                                      <p:tavLst>
                                        <p:tav tm="0">
                                          <p:val>
                                            <p:strVal val="#ppt_x"/>
                                          </p:val>
                                        </p:tav>
                                        <p:tav tm="100000">
                                          <p:val>
                                            <p:strVal val="#ppt_x"/>
                                          </p:val>
                                        </p:tav>
                                      </p:tavLst>
                                    </p:anim>
                                    <p:anim calcmode="lin" valueType="num">
                                      <p:cBhvr>
                                        <p:cTn id="36" dur="1000" fill="hold"/>
                                        <p:tgtEl>
                                          <p:spTgt spid="4">
                                            <p:graphicEl>
                                              <a:dgm id="{C99FF7D7-70A0-4FD4-99A5-A01A8F0A1BF1}"/>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
                                            <p:graphicEl>
                                              <a:dgm id="{A5C3654C-F689-4C6A-8536-FCC69C23FF71}"/>
                                            </p:graphicEl>
                                          </p:spTgt>
                                        </p:tgtEl>
                                        <p:attrNameLst>
                                          <p:attrName>style.visibility</p:attrName>
                                        </p:attrNameLst>
                                      </p:cBhvr>
                                      <p:to>
                                        <p:strVal val="visible"/>
                                      </p:to>
                                    </p:set>
                                    <p:animEffect transition="in" filter="fade">
                                      <p:cBhvr>
                                        <p:cTn id="39" dur="1000"/>
                                        <p:tgtEl>
                                          <p:spTgt spid="4">
                                            <p:graphicEl>
                                              <a:dgm id="{A5C3654C-F689-4C6A-8536-FCC69C23FF71}"/>
                                            </p:graphicEl>
                                          </p:spTgt>
                                        </p:tgtEl>
                                      </p:cBhvr>
                                    </p:animEffect>
                                    <p:anim calcmode="lin" valueType="num">
                                      <p:cBhvr>
                                        <p:cTn id="40" dur="1000" fill="hold"/>
                                        <p:tgtEl>
                                          <p:spTgt spid="4">
                                            <p:graphicEl>
                                              <a:dgm id="{A5C3654C-F689-4C6A-8536-FCC69C23FF71}"/>
                                            </p:graphicEl>
                                          </p:spTgt>
                                        </p:tgtEl>
                                        <p:attrNameLst>
                                          <p:attrName>ppt_x</p:attrName>
                                        </p:attrNameLst>
                                      </p:cBhvr>
                                      <p:tavLst>
                                        <p:tav tm="0">
                                          <p:val>
                                            <p:strVal val="#ppt_x"/>
                                          </p:val>
                                        </p:tav>
                                        <p:tav tm="100000">
                                          <p:val>
                                            <p:strVal val="#ppt_x"/>
                                          </p:val>
                                        </p:tav>
                                      </p:tavLst>
                                    </p:anim>
                                    <p:anim calcmode="lin" valueType="num">
                                      <p:cBhvr>
                                        <p:cTn id="41" dur="1000" fill="hold"/>
                                        <p:tgtEl>
                                          <p:spTgt spid="4">
                                            <p:graphicEl>
                                              <a:dgm id="{A5C3654C-F689-4C6A-8536-FCC69C23FF71}"/>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
                                            <p:graphicEl>
                                              <a:dgm id="{078E92AE-58A9-4AEB-AE89-70F5B161A5AD}"/>
                                            </p:graphicEl>
                                          </p:spTgt>
                                        </p:tgtEl>
                                        <p:attrNameLst>
                                          <p:attrName>style.visibility</p:attrName>
                                        </p:attrNameLst>
                                      </p:cBhvr>
                                      <p:to>
                                        <p:strVal val="visible"/>
                                      </p:to>
                                    </p:set>
                                    <p:animEffect transition="in" filter="fade">
                                      <p:cBhvr>
                                        <p:cTn id="44" dur="1000"/>
                                        <p:tgtEl>
                                          <p:spTgt spid="4">
                                            <p:graphicEl>
                                              <a:dgm id="{078E92AE-58A9-4AEB-AE89-70F5B161A5AD}"/>
                                            </p:graphicEl>
                                          </p:spTgt>
                                        </p:tgtEl>
                                      </p:cBhvr>
                                    </p:animEffect>
                                    <p:anim calcmode="lin" valueType="num">
                                      <p:cBhvr>
                                        <p:cTn id="45" dur="1000" fill="hold"/>
                                        <p:tgtEl>
                                          <p:spTgt spid="4">
                                            <p:graphicEl>
                                              <a:dgm id="{078E92AE-58A9-4AEB-AE89-70F5B161A5AD}"/>
                                            </p:graphicEl>
                                          </p:spTgt>
                                        </p:tgtEl>
                                        <p:attrNameLst>
                                          <p:attrName>ppt_x</p:attrName>
                                        </p:attrNameLst>
                                      </p:cBhvr>
                                      <p:tavLst>
                                        <p:tav tm="0">
                                          <p:val>
                                            <p:strVal val="#ppt_x"/>
                                          </p:val>
                                        </p:tav>
                                        <p:tav tm="100000">
                                          <p:val>
                                            <p:strVal val="#ppt_x"/>
                                          </p:val>
                                        </p:tav>
                                      </p:tavLst>
                                    </p:anim>
                                    <p:anim calcmode="lin" valueType="num">
                                      <p:cBhvr>
                                        <p:cTn id="46" dur="1000" fill="hold"/>
                                        <p:tgtEl>
                                          <p:spTgt spid="4">
                                            <p:graphicEl>
                                              <a:dgm id="{078E92AE-58A9-4AEB-AE89-70F5B161A5AD}"/>
                                            </p:graphic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graphicEl>
                                              <a:dgm id="{5CB91AAC-7C26-45ED-8367-622C8119A746}"/>
                                            </p:graphicEl>
                                          </p:spTgt>
                                        </p:tgtEl>
                                        <p:attrNameLst>
                                          <p:attrName>style.visibility</p:attrName>
                                        </p:attrNameLst>
                                      </p:cBhvr>
                                      <p:to>
                                        <p:strVal val="visible"/>
                                      </p:to>
                                    </p:set>
                                    <p:animEffect transition="in" filter="fade">
                                      <p:cBhvr>
                                        <p:cTn id="51" dur="1000"/>
                                        <p:tgtEl>
                                          <p:spTgt spid="4">
                                            <p:graphicEl>
                                              <a:dgm id="{5CB91AAC-7C26-45ED-8367-622C8119A746}"/>
                                            </p:graphicEl>
                                          </p:spTgt>
                                        </p:tgtEl>
                                      </p:cBhvr>
                                    </p:animEffect>
                                    <p:anim calcmode="lin" valueType="num">
                                      <p:cBhvr>
                                        <p:cTn id="52" dur="1000" fill="hold"/>
                                        <p:tgtEl>
                                          <p:spTgt spid="4">
                                            <p:graphicEl>
                                              <a:dgm id="{5CB91AAC-7C26-45ED-8367-622C8119A746}"/>
                                            </p:graphicEl>
                                          </p:spTgt>
                                        </p:tgtEl>
                                        <p:attrNameLst>
                                          <p:attrName>ppt_x</p:attrName>
                                        </p:attrNameLst>
                                      </p:cBhvr>
                                      <p:tavLst>
                                        <p:tav tm="0">
                                          <p:val>
                                            <p:strVal val="#ppt_x"/>
                                          </p:val>
                                        </p:tav>
                                        <p:tav tm="100000">
                                          <p:val>
                                            <p:strVal val="#ppt_x"/>
                                          </p:val>
                                        </p:tav>
                                      </p:tavLst>
                                    </p:anim>
                                    <p:anim calcmode="lin" valueType="num">
                                      <p:cBhvr>
                                        <p:cTn id="53" dur="1000" fill="hold"/>
                                        <p:tgtEl>
                                          <p:spTgt spid="4">
                                            <p:graphicEl>
                                              <a:dgm id="{5CB91AAC-7C26-45ED-8367-622C8119A746}"/>
                                            </p:graphic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
                                            <p:graphicEl>
                                              <a:dgm id="{0502253C-4DF0-4FDD-85D3-05BB4BB1EDB6}"/>
                                            </p:graphicEl>
                                          </p:spTgt>
                                        </p:tgtEl>
                                        <p:attrNameLst>
                                          <p:attrName>style.visibility</p:attrName>
                                        </p:attrNameLst>
                                      </p:cBhvr>
                                      <p:to>
                                        <p:strVal val="visible"/>
                                      </p:to>
                                    </p:set>
                                    <p:animEffect transition="in" filter="fade">
                                      <p:cBhvr>
                                        <p:cTn id="56" dur="1000"/>
                                        <p:tgtEl>
                                          <p:spTgt spid="4">
                                            <p:graphicEl>
                                              <a:dgm id="{0502253C-4DF0-4FDD-85D3-05BB4BB1EDB6}"/>
                                            </p:graphicEl>
                                          </p:spTgt>
                                        </p:tgtEl>
                                      </p:cBhvr>
                                    </p:animEffect>
                                    <p:anim calcmode="lin" valueType="num">
                                      <p:cBhvr>
                                        <p:cTn id="57" dur="1000" fill="hold"/>
                                        <p:tgtEl>
                                          <p:spTgt spid="4">
                                            <p:graphicEl>
                                              <a:dgm id="{0502253C-4DF0-4FDD-85D3-05BB4BB1EDB6}"/>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0502253C-4DF0-4FDD-85D3-05BB4BB1EDB6}"/>
                                            </p:graphic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
                                            <p:graphicEl>
                                              <a:dgm id="{A51C05DF-5E06-4A1F-A3B3-8099FC1CDCE6}"/>
                                            </p:graphicEl>
                                          </p:spTgt>
                                        </p:tgtEl>
                                        <p:attrNameLst>
                                          <p:attrName>style.visibility</p:attrName>
                                        </p:attrNameLst>
                                      </p:cBhvr>
                                      <p:to>
                                        <p:strVal val="visible"/>
                                      </p:to>
                                    </p:set>
                                    <p:animEffect transition="in" filter="fade">
                                      <p:cBhvr>
                                        <p:cTn id="61" dur="1000"/>
                                        <p:tgtEl>
                                          <p:spTgt spid="4">
                                            <p:graphicEl>
                                              <a:dgm id="{A51C05DF-5E06-4A1F-A3B3-8099FC1CDCE6}"/>
                                            </p:graphicEl>
                                          </p:spTgt>
                                        </p:tgtEl>
                                      </p:cBhvr>
                                    </p:animEffect>
                                    <p:anim calcmode="lin" valueType="num">
                                      <p:cBhvr>
                                        <p:cTn id="62" dur="1000" fill="hold"/>
                                        <p:tgtEl>
                                          <p:spTgt spid="4">
                                            <p:graphicEl>
                                              <a:dgm id="{A51C05DF-5E06-4A1F-A3B3-8099FC1CDCE6}"/>
                                            </p:graphicEl>
                                          </p:spTgt>
                                        </p:tgtEl>
                                        <p:attrNameLst>
                                          <p:attrName>ppt_x</p:attrName>
                                        </p:attrNameLst>
                                      </p:cBhvr>
                                      <p:tavLst>
                                        <p:tav tm="0">
                                          <p:val>
                                            <p:strVal val="#ppt_x"/>
                                          </p:val>
                                        </p:tav>
                                        <p:tav tm="100000">
                                          <p:val>
                                            <p:strVal val="#ppt_x"/>
                                          </p:val>
                                        </p:tav>
                                      </p:tavLst>
                                    </p:anim>
                                    <p:anim calcmode="lin" valueType="num">
                                      <p:cBhvr>
                                        <p:cTn id="63" dur="1000" fill="hold"/>
                                        <p:tgtEl>
                                          <p:spTgt spid="4">
                                            <p:graphicEl>
                                              <a:dgm id="{A51C05DF-5E06-4A1F-A3B3-8099FC1CDCE6}"/>
                                            </p:graphic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
                                            <p:graphicEl>
                                              <a:dgm id="{A143B75D-4516-4EDE-B7B8-7099B700B412}"/>
                                            </p:graphicEl>
                                          </p:spTgt>
                                        </p:tgtEl>
                                        <p:attrNameLst>
                                          <p:attrName>style.visibility</p:attrName>
                                        </p:attrNameLst>
                                      </p:cBhvr>
                                      <p:to>
                                        <p:strVal val="visible"/>
                                      </p:to>
                                    </p:set>
                                    <p:animEffect transition="in" filter="fade">
                                      <p:cBhvr>
                                        <p:cTn id="66" dur="1000"/>
                                        <p:tgtEl>
                                          <p:spTgt spid="4">
                                            <p:graphicEl>
                                              <a:dgm id="{A143B75D-4516-4EDE-B7B8-7099B700B412}"/>
                                            </p:graphicEl>
                                          </p:spTgt>
                                        </p:tgtEl>
                                      </p:cBhvr>
                                    </p:animEffect>
                                    <p:anim calcmode="lin" valueType="num">
                                      <p:cBhvr>
                                        <p:cTn id="67" dur="1000" fill="hold"/>
                                        <p:tgtEl>
                                          <p:spTgt spid="4">
                                            <p:graphicEl>
                                              <a:dgm id="{A143B75D-4516-4EDE-B7B8-7099B700B412}"/>
                                            </p:graphicEl>
                                          </p:spTgt>
                                        </p:tgtEl>
                                        <p:attrNameLst>
                                          <p:attrName>ppt_x</p:attrName>
                                        </p:attrNameLst>
                                      </p:cBhvr>
                                      <p:tavLst>
                                        <p:tav tm="0">
                                          <p:val>
                                            <p:strVal val="#ppt_x"/>
                                          </p:val>
                                        </p:tav>
                                        <p:tav tm="100000">
                                          <p:val>
                                            <p:strVal val="#ppt_x"/>
                                          </p:val>
                                        </p:tav>
                                      </p:tavLst>
                                    </p:anim>
                                    <p:anim calcmode="lin" valueType="num">
                                      <p:cBhvr>
                                        <p:cTn id="68" dur="1000" fill="hold"/>
                                        <p:tgtEl>
                                          <p:spTgt spid="4">
                                            <p:graphicEl>
                                              <a:dgm id="{A143B75D-4516-4EDE-B7B8-7099B700B412}"/>
                                            </p:graphic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4">
                                            <p:graphicEl>
                                              <a:dgm id="{71C747D1-B1C0-4965-A891-B03FBD3E7405}"/>
                                            </p:graphicEl>
                                          </p:spTgt>
                                        </p:tgtEl>
                                        <p:attrNameLst>
                                          <p:attrName>style.visibility</p:attrName>
                                        </p:attrNameLst>
                                      </p:cBhvr>
                                      <p:to>
                                        <p:strVal val="visible"/>
                                      </p:to>
                                    </p:set>
                                    <p:animEffect transition="in" filter="fade">
                                      <p:cBhvr>
                                        <p:cTn id="73" dur="1000"/>
                                        <p:tgtEl>
                                          <p:spTgt spid="4">
                                            <p:graphicEl>
                                              <a:dgm id="{71C747D1-B1C0-4965-A891-B03FBD3E7405}"/>
                                            </p:graphicEl>
                                          </p:spTgt>
                                        </p:tgtEl>
                                      </p:cBhvr>
                                    </p:animEffect>
                                    <p:anim calcmode="lin" valueType="num">
                                      <p:cBhvr>
                                        <p:cTn id="74" dur="1000" fill="hold"/>
                                        <p:tgtEl>
                                          <p:spTgt spid="4">
                                            <p:graphicEl>
                                              <a:dgm id="{71C747D1-B1C0-4965-A891-B03FBD3E7405}"/>
                                            </p:graphicEl>
                                          </p:spTgt>
                                        </p:tgtEl>
                                        <p:attrNameLst>
                                          <p:attrName>ppt_x</p:attrName>
                                        </p:attrNameLst>
                                      </p:cBhvr>
                                      <p:tavLst>
                                        <p:tav tm="0">
                                          <p:val>
                                            <p:strVal val="#ppt_x"/>
                                          </p:val>
                                        </p:tav>
                                        <p:tav tm="100000">
                                          <p:val>
                                            <p:strVal val="#ppt_x"/>
                                          </p:val>
                                        </p:tav>
                                      </p:tavLst>
                                    </p:anim>
                                    <p:anim calcmode="lin" valueType="num">
                                      <p:cBhvr>
                                        <p:cTn id="75" dur="1000" fill="hold"/>
                                        <p:tgtEl>
                                          <p:spTgt spid="4">
                                            <p:graphicEl>
                                              <a:dgm id="{71C747D1-B1C0-4965-A891-B03FBD3E7405}"/>
                                            </p:graphic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4">
                                            <p:graphicEl>
                                              <a:dgm id="{8EE9B54E-DA62-420B-A9FC-AD28ABCEE312}"/>
                                            </p:graphicEl>
                                          </p:spTgt>
                                        </p:tgtEl>
                                        <p:attrNameLst>
                                          <p:attrName>style.visibility</p:attrName>
                                        </p:attrNameLst>
                                      </p:cBhvr>
                                      <p:to>
                                        <p:strVal val="visible"/>
                                      </p:to>
                                    </p:set>
                                    <p:animEffect transition="in" filter="fade">
                                      <p:cBhvr>
                                        <p:cTn id="78" dur="1000"/>
                                        <p:tgtEl>
                                          <p:spTgt spid="4">
                                            <p:graphicEl>
                                              <a:dgm id="{8EE9B54E-DA62-420B-A9FC-AD28ABCEE312}"/>
                                            </p:graphicEl>
                                          </p:spTgt>
                                        </p:tgtEl>
                                      </p:cBhvr>
                                    </p:animEffect>
                                    <p:anim calcmode="lin" valueType="num">
                                      <p:cBhvr>
                                        <p:cTn id="79" dur="1000" fill="hold"/>
                                        <p:tgtEl>
                                          <p:spTgt spid="4">
                                            <p:graphicEl>
                                              <a:dgm id="{8EE9B54E-DA62-420B-A9FC-AD28ABCEE312}"/>
                                            </p:graphicEl>
                                          </p:spTgt>
                                        </p:tgtEl>
                                        <p:attrNameLst>
                                          <p:attrName>ppt_x</p:attrName>
                                        </p:attrNameLst>
                                      </p:cBhvr>
                                      <p:tavLst>
                                        <p:tav tm="0">
                                          <p:val>
                                            <p:strVal val="#ppt_x"/>
                                          </p:val>
                                        </p:tav>
                                        <p:tav tm="100000">
                                          <p:val>
                                            <p:strVal val="#ppt_x"/>
                                          </p:val>
                                        </p:tav>
                                      </p:tavLst>
                                    </p:anim>
                                    <p:anim calcmode="lin" valueType="num">
                                      <p:cBhvr>
                                        <p:cTn id="80" dur="1000" fill="hold"/>
                                        <p:tgtEl>
                                          <p:spTgt spid="4">
                                            <p:graphicEl>
                                              <a:dgm id="{8EE9B54E-DA62-420B-A9FC-AD28ABCEE312}"/>
                                            </p:graphic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4">
                                            <p:graphicEl>
                                              <a:dgm id="{3159BBFC-9D66-4FCB-AFB7-F0ABF4C8C460}"/>
                                            </p:graphicEl>
                                          </p:spTgt>
                                        </p:tgtEl>
                                        <p:attrNameLst>
                                          <p:attrName>style.visibility</p:attrName>
                                        </p:attrNameLst>
                                      </p:cBhvr>
                                      <p:to>
                                        <p:strVal val="visible"/>
                                      </p:to>
                                    </p:set>
                                    <p:animEffect transition="in" filter="fade">
                                      <p:cBhvr>
                                        <p:cTn id="83" dur="1000"/>
                                        <p:tgtEl>
                                          <p:spTgt spid="4">
                                            <p:graphicEl>
                                              <a:dgm id="{3159BBFC-9D66-4FCB-AFB7-F0ABF4C8C460}"/>
                                            </p:graphicEl>
                                          </p:spTgt>
                                        </p:tgtEl>
                                      </p:cBhvr>
                                    </p:animEffect>
                                    <p:anim calcmode="lin" valueType="num">
                                      <p:cBhvr>
                                        <p:cTn id="84" dur="1000" fill="hold"/>
                                        <p:tgtEl>
                                          <p:spTgt spid="4">
                                            <p:graphicEl>
                                              <a:dgm id="{3159BBFC-9D66-4FCB-AFB7-F0ABF4C8C460}"/>
                                            </p:graphicEl>
                                          </p:spTgt>
                                        </p:tgtEl>
                                        <p:attrNameLst>
                                          <p:attrName>ppt_x</p:attrName>
                                        </p:attrNameLst>
                                      </p:cBhvr>
                                      <p:tavLst>
                                        <p:tav tm="0">
                                          <p:val>
                                            <p:strVal val="#ppt_x"/>
                                          </p:val>
                                        </p:tav>
                                        <p:tav tm="100000">
                                          <p:val>
                                            <p:strVal val="#ppt_x"/>
                                          </p:val>
                                        </p:tav>
                                      </p:tavLst>
                                    </p:anim>
                                    <p:anim calcmode="lin" valueType="num">
                                      <p:cBhvr>
                                        <p:cTn id="85" dur="1000" fill="hold"/>
                                        <p:tgtEl>
                                          <p:spTgt spid="4">
                                            <p:graphicEl>
                                              <a:dgm id="{3159BBFC-9D66-4FCB-AFB7-F0ABF4C8C460}"/>
                                            </p:graphic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
                                            <p:graphicEl>
                                              <a:dgm id="{CBFCC2C3-45B9-4843-847B-4282B021B683}"/>
                                            </p:graphicEl>
                                          </p:spTgt>
                                        </p:tgtEl>
                                        <p:attrNameLst>
                                          <p:attrName>style.visibility</p:attrName>
                                        </p:attrNameLst>
                                      </p:cBhvr>
                                      <p:to>
                                        <p:strVal val="visible"/>
                                      </p:to>
                                    </p:set>
                                    <p:animEffect transition="in" filter="fade">
                                      <p:cBhvr>
                                        <p:cTn id="88" dur="1000"/>
                                        <p:tgtEl>
                                          <p:spTgt spid="4">
                                            <p:graphicEl>
                                              <a:dgm id="{CBFCC2C3-45B9-4843-847B-4282B021B683}"/>
                                            </p:graphicEl>
                                          </p:spTgt>
                                        </p:tgtEl>
                                      </p:cBhvr>
                                    </p:animEffect>
                                    <p:anim calcmode="lin" valueType="num">
                                      <p:cBhvr>
                                        <p:cTn id="89" dur="1000" fill="hold"/>
                                        <p:tgtEl>
                                          <p:spTgt spid="4">
                                            <p:graphicEl>
                                              <a:dgm id="{CBFCC2C3-45B9-4843-847B-4282B021B683}"/>
                                            </p:graphicEl>
                                          </p:spTgt>
                                        </p:tgtEl>
                                        <p:attrNameLst>
                                          <p:attrName>ppt_x</p:attrName>
                                        </p:attrNameLst>
                                      </p:cBhvr>
                                      <p:tavLst>
                                        <p:tav tm="0">
                                          <p:val>
                                            <p:strVal val="#ppt_x"/>
                                          </p:val>
                                        </p:tav>
                                        <p:tav tm="100000">
                                          <p:val>
                                            <p:strVal val="#ppt_x"/>
                                          </p:val>
                                        </p:tav>
                                      </p:tavLst>
                                    </p:anim>
                                    <p:anim calcmode="lin" valueType="num">
                                      <p:cBhvr>
                                        <p:cTn id="90" dur="1000" fill="hold"/>
                                        <p:tgtEl>
                                          <p:spTgt spid="4">
                                            <p:graphicEl>
                                              <a:dgm id="{CBFCC2C3-45B9-4843-847B-4282B021B683}"/>
                                            </p:graphic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4">
                                            <p:graphicEl>
                                              <a:dgm id="{9727B935-E6F0-4BD2-B3D5-1811140B7852}"/>
                                            </p:graphicEl>
                                          </p:spTgt>
                                        </p:tgtEl>
                                        <p:attrNameLst>
                                          <p:attrName>style.visibility</p:attrName>
                                        </p:attrNameLst>
                                      </p:cBhvr>
                                      <p:to>
                                        <p:strVal val="visible"/>
                                      </p:to>
                                    </p:set>
                                    <p:animEffect transition="in" filter="fade">
                                      <p:cBhvr>
                                        <p:cTn id="95" dur="1000"/>
                                        <p:tgtEl>
                                          <p:spTgt spid="4">
                                            <p:graphicEl>
                                              <a:dgm id="{9727B935-E6F0-4BD2-B3D5-1811140B7852}"/>
                                            </p:graphicEl>
                                          </p:spTgt>
                                        </p:tgtEl>
                                      </p:cBhvr>
                                    </p:animEffect>
                                    <p:anim calcmode="lin" valueType="num">
                                      <p:cBhvr>
                                        <p:cTn id="96" dur="1000" fill="hold"/>
                                        <p:tgtEl>
                                          <p:spTgt spid="4">
                                            <p:graphicEl>
                                              <a:dgm id="{9727B935-E6F0-4BD2-B3D5-1811140B7852}"/>
                                            </p:graphicEl>
                                          </p:spTgt>
                                        </p:tgtEl>
                                        <p:attrNameLst>
                                          <p:attrName>ppt_x</p:attrName>
                                        </p:attrNameLst>
                                      </p:cBhvr>
                                      <p:tavLst>
                                        <p:tav tm="0">
                                          <p:val>
                                            <p:strVal val="#ppt_x"/>
                                          </p:val>
                                        </p:tav>
                                        <p:tav tm="100000">
                                          <p:val>
                                            <p:strVal val="#ppt_x"/>
                                          </p:val>
                                        </p:tav>
                                      </p:tavLst>
                                    </p:anim>
                                    <p:anim calcmode="lin" valueType="num">
                                      <p:cBhvr>
                                        <p:cTn id="97" dur="1000" fill="hold"/>
                                        <p:tgtEl>
                                          <p:spTgt spid="4">
                                            <p:graphicEl>
                                              <a:dgm id="{9727B935-E6F0-4BD2-B3D5-1811140B7852}"/>
                                            </p:graphicEl>
                                          </p:spTgt>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4">
                                            <p:graphicEl>
                                              <a:dgm id="{DADD4267-5E95-4F1F-A9E4-2B4E21309D1E}"/>
                                            </p:graphicEl>
                                          </p:spTgt>
                                        </p:tgtEl>
                                        <p:attrNameLst>
                                          <p:attrName>style.visibility</p:attrName>
                                        </p:attrNameLst>
                                      </p:cBhvr>
                                      <p:to>
                                        <p:strVal val="visible"/>
                                      </p:to>
                                    </p:set>
                                    <p:animEffect transition="in" filter="fade">
                                      <p:cBhvr>
                                        <p:cTn id="100" dur="1000"/>
                                        <p:tgtEl>
                                          <p:spTgt spid="4">
                                            <p:graphicEl>
                                              <a:dgm id="{DADD4267-5E95-4F1F-A9E4-2B4E21309D1E}"/>
                                            </p:graphicEl>
                                          </p:spTgt>
                                        </p:tgtEl>
                                      </p:cBhvr>
                                    </p:animEffect>
                                    <p:anim calcmode="lin" valueType="num">
                                      <p:cBhvr>
                                        <p:cTn id="101" dur="1000" fill="hold"/>
                                        <p:tgtEl>
                                          <p:spTgt spid="4">
                                            <p:graphicEl>
                                              <a:dgm id="{DADD4267-5E95-4F1F-A9E4-2B4E21309D1E}"/>
                                            </p:graphicEl>
                                          </p:spTgt>
                                        </p:tgtEl>
                                        <p:attrNameLst>
                                          <p:attrName>ppt_x</p:attrName>
                                        </p:attrNameLst>
                                      </p:cBhvr>
                                      <p:tavLst>
                                        <p:tav tm="0">
                                          <p:val>
                                            <p:strVal val="#ppt_x"/>
                                          </p:val>
                                        </p:tav>
                                        <p:tav tm="100000">
                                          <p:val>
                                            <p:strVal val="#ppt_x"/>
                                          </p:val>
                                        </p:tav>
                                      </p:tavLst>
                                    </p:anim>
                                    <p:anim calcmode="lin" valueType="num">
                                      <p:cBhvr>
                                        <p:cTn id="102" dur="1000" fill="hold"/>
                                        <p:tgtEl>
                                          <p:spTgt spid="4">
                                            <p:graphicEl>
                                              <a:dgm id="{DADD4267-5E95-4F1F-A9E4-2B4E21309D1E}"/>
                                            </p:graphicEl>
                                          </p:spTgt>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4">
                                            <p:graphicEl>
                                              <a:dgm id="{555B5B31-862D-4D30-8465-425E765D8B32}"/>
                                            </p:graphicEl>
                                          </p:spTgt>
                                        </p:tgtEl>
                                        <p:attrNameLst>
                                          <p:attrName>style.visibility</p:attrName>
                                        </p:attrNameLst>
                                      </p:cBhvr>
                                      <p:to>
                                        <p:strVal val="visible"/>
                                      </p:to>
                                    </p:set>
                                    <p:animEffect transition="in" filter="fade">
                                      <p:cBhvr>
                                        <p:cTn id="105" dur="1000"/>
                                        <p:tgtEl>
                                          <p:spTgt spid="4">
                                            <p:graphicEl>
                                              <a:dgm id="{555B5B31-862D-4D30-8465-425E765D8B32}"/>
                                            </p:graphicEl>
                                          </p:spTgt>
                                        </p:tgtEl>
                                      </p:cBhvr>
                                    </p:animEffect>
                                    <p:anim calcmode="lin" valueType="num">
                                      <p:cBhvr>
                                        <p:cTn id="106" dur="1000" fill="hold"/>
                                        <p:tgtEl>
                                          <p:spTgt spid="4">
                                            <p:graphicEl>
                                              <a:dgm id="{555B5B31-862D-4D30-8465-425E765D8B32}"/>
                                            </p:graphicEl>
                                          </p:spTgt>
                                        </p:tgtEl>
                                        <p:attrNameLst>
                                          <p:attrName>ppt_x</p:attrName>
                                        </p:attrNameLst>
                                      </p:cBhvr>
                                      <p:tavLst>
                                        <p:tav tm="0">
                                          <p:val>
                                            <p:strVal val="#ppt_x"/>
                                          </p:val>
                                        </p:tav>
                                        <p:tav tm="100000">
                                          <p:val>
                                            <p:strVal val="#ppt_x"/>
                                          </p:val>
                                        </p:tav>
                                      </p:tavLst>
                                    </p:anim>
                                    <p:anim calcmode="lin" valueType="num">
                                      <p:cBhvr>
                                        <p:cTn id="107" dur="1000" fill="hold"/>
                                        <p:tgtEl>
                                          <p:spTgt spid="4">
                                            <p:graphicEl>
                                              <a:dgm id="{555B5B31-862D-4D30-8465-425E765D8B32}"/>
                                            </p:graphic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4">
                                            <p:graphicEl>
                                              <a:dgm id="{0A2B5DE0-8E14-47F8-BBE2-46FF272FA625}"/>
                                            </p:graphicEl>
                                          </p:spTgt>
                                        </p:tgtEl>
                                        <p:attrNameLst>
                                          <p:attrName>style.visibility</p:attrName>
                                        </p:attrNameLst>
                                      </p:cBhvr>
                                      <p:to>
                                        <p:strVal val="visible"/>
                                      </p:to>
                                    </p:set>
                                    <p:animEffect transition="in" filter="fade">
                                      <p:cBhvr>
                                        <p:cTn id="110" dur="1000"/>
                                        <p:tgtEl>
                                          <p:spTgt spid="4">
                                            <p:graphicEl>
                                              <a:dgm id="{0A2B5DE0-8E14-47F8-BBE2-46FF272FA625}"/>
                                            </p:graphicEl>
                                          </p:spTgt>
                                        </p:tgtEl>
                                      </p:cBhvr>
                                    </p:animEffect>
                                    <p:anim calcmode="lin" valueType="num">
                                      <p:cBhvr>
                                        <p:cTn id="111" dur="1000" fill="hold"/>
                                        <p:tgtEl>
                                          <p:spTgt spid="4">
                                            <p:graphicEl>
                                              <a:dgm id="{0A2B5DE0-8E14-47F8-BBE2-46FF272FA625}"/>
                                            </p:graphicEl>
                                          </p:spTgt>
                                        </p:tgtEl>
                                        <p:attrNameLst>
                                          <p:attrName>ppt_x</p:attrName>
                                        </p:attrNameLst>
                                      </p:cBhvr>
                                      <p:tavLst>
                                        <p:tav tm="0">
                                          <p:val>
                                            <p:strVal val="#ppt_x"/>
                                          </p:val>
                                        </p:tav>
                                        <p:tav tm="100000">
                                          <p:val>
                                            <p:strVal val="#ppt_x"/>
                                          </p:val>
                                        </p:tav>
                                      </p:tavLst>
                                    </p:anim>
                                    <p:anim calcmode="lin" valueType="num">
                                      <p:cBhvr>
                                        <p:cTn id="112" dur="1000" fill="hold"/>
                                        <p:tgtEl>
                                          <p:spTgt spid="4">
                                            <p:graphicEl>
                                              <a:dgm id="{0A2B5DE0-8E14-47F8-BBE2-46FF272FA62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16113"/>
            <a:ext cx="9144000" cy="431800"/>
          </a:xfrm>
          <a:prstGeom prst="rect">
            <a:avLst/>
          </a:prstGeom>
          <a:solidFill>
            <a:schemeClr val="bg2"/>
          </a:solidFill>
          <a:effectLst>
            <a:outerShdw blurRad="50800" dist="38100" dir="2700000" algn="tl" rotWithShape="0">
              <a:prstClr val="black">
                <a:alpha val="40000"/>
              </a:prstClr>
            </a:outerShdw>
          </a:effectLst>
        </p:spPr>
        <p:txBody>
          <a:bodyPr rtlCol="1">
            <a:spAutoFit/>
          </a:bodyPr>
          <a:lstStyle/>
          <a:p>
            <a:pPr algn="ctr" fontAlgn="auto">
              <a:spcBef>
                <a:spcPts val="0"/>
              </a:spcBef>
              <a:spcAft>
                <a:spcPts val="0"/>
              </a:spcAft>
              <a:defRPr/>
            </a:pPr>
            <a:r>
              <a:rPr lang="he-IL" sz="2200" b="1" dirty="0">
                <a:latin typeface="+mn-lt"/>
                <a:cs typeface="+mn-cs"/>
              </a:rPr>
              <a:t>שינויים במהות הצו </a:t>
            </a:r>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smtClean="0">
                <a:solidFill>
                  <a:srgbClr val="7030A0"/>
                </a:solidFill>
                <a:cs typeface="+mn-cs"/>
              </a:rPr>
              <a:t>משמעות השינוי למנהל רישוי העסקים </a:t>
            </a:r>
            <a:endParaRPr sz="2400">
              <a:solidFill>
                <a:srgbClr val="7030A0"/>
              </a:solidFill>
              <a:cs typeface="+mn-cs"/>
            </a:endParaRPr>
          </a:p>
        </p:txBody>
      </p:sp>
      <p:sp>
        <p:nvSpPr>
          <p:cNvPr id="5" name="מלבן 4"/>
          <p:cNvSpPr/>
          <p:nvPr/>
        </p:nvSpPr>
        <p:spPr>
          <a:xfrm>
            <a:off x="87313" y="5324475"/>
            <a:ext cx="8929687" cy="172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pSp>
        <p:nvGrpSpPr>
          <p:cNvPr id="25604" name="קבוצה 8"/>
          <p:cNvGrpSpPr>
            <a:grpSpLocks/>
          </p:cNvGrpSpPr>
          <p:nvPr/>
        </p:nvGrpSpPr>
        <p:grpSpPr bwMode="auto">
          <a:xfrm>
            <a:off x="125413" y="4868863"/>
            <a:ext cx="8747125" cy="3552825"/>
            <a:chOff x="125582" y="4856825"/>
            <a:chExt cx="8746693" cy="3684742"/>
          </a:xfrm>
        </p:grpSpPr>
        <p:sp>
          <p:nvSpPr>
            <p:cNvPr id="10" name="מחבר ישר 9"/>
            <p:cNvSpPr/>
            <p:nvPr/>
          </p:nvSpPr>
          <p:spPr>
            <a:xfrm>
              <a:off x="8872275" y="4856825"/>
              <a:ext cx="0" cy="2726512"/>
            </a:xfrm>
            <a:prstGeom prst="line">
              <a:avLst/>
            </a:prstGeo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p:spPr>
          <p:style>
            <a:lnRef idx="1">
              <a:scrgbClr r="0" g="0" b="0"/>
            </a:lnRef>
            <a:fillRef idx="1">
              <a:scrgbClr r="0" g="0" b="0"/>
            </a:fillRef>
            <a:effectRef idx="0">
              <a:scrgbClr r="0" g="0" b="0"/>
            </a:effectRef>
            <a:fontRef idx="minor">
              <a:schemeClr val="dk1">
                <a:hueOff val="0"/>
                <a:satOff val="0"/>
                <a:lumOff val="0"/>
                <a:alphaOff val="0"/>
              </a:schemeClr>
            </a:fontRef>
          </p:style>
        </p:sp>
        <p:sp>
          <p:nvSpPr>
            <p:cNvPr id="11" name="מלבן 10"/>
            <p:cNvSpPr/>
            <p:nvPr/>
          </p:nvSpPr>
          <p:spPr>
            <a:xfrm>
              <a:off x="7751555" y="5210810"/>
              <a:ext cx="646080" cy="701385"/>
            </a:xfrm>
            <a:prstGeom prst="rect">
              <a:avLst/>
            </a:prstGeom>
            <a:blipFill rotWithShape="1">
              <a:blip r:embed="rId2" cstate="print"/>
              <a:stretch>
                <a:fillRect/>
              </a:stretch>
            </a:blipFill>
            <a:ln>
              <a:noFill/>
            </a:ln>
            <a:effectLst>
              <a:outerShdw blurRad="40000" dist="23000" dir="5400000" rotWithShape="0">
                <a:srgbClr val="000000">
                  <a:alpha val="35000"/>
                </a:srgbClr>
              </a:outerShdw>
            </a:effectLst>
          </p:spPr>
          <p:style>
            <a:lnRef idx="0">
              <a:scrgbClr r="0" g="0" b="0"/>
            </a:lnRef>
            <a:fillRef idx="3">
              <a:scrgbClr r="0" g="0" b="0"/>
            </a:fillRef>
            <a:effectRef idx="2">
              <a:scrgbClr r="0" g="0" b="0"/>
            </a:effectRef>
            <a:fontRef idx="minor">
              <a:schemeClr val="lt1"/>
            </a:fontRef>
          </p:style>
        </p:sp>
        <p:sp>
          <p:nvSpPr>
            <p:cNvPr id="12" name="צורה חופשית 11"/>
            <p:cNvSpPr/>
            <p:nvPr/>
          </p:nvSpPr>
          <p:spPr>
            <a:xfrm>
              <a:off x="7326126" y="6160809"/>
              <a:ext cx="1435029" cy="2380758"/>
            </a:xfrm>
            <a:custGeom>
              <a:avLst/>
              <a:gdLst>
                <a:gd name="connsiteX0" fmla="*/ 0 w 1434365"/>
                <a:gd name="connsiteY0" fmla="*/ 0 h 2380217"/>
                <a:gd name="connsiteX1" fmla="*/ 1434365 w 1434365"/>
                <a:gd name="connsiteY1" fmla="*/ 0 h 2380217"/>
                <a:gd name="connsiteX2" fmla="*/ 1434365 w 1434365"/>
                <a:gd name="connsiteY2" fmla="*/ 2380217 h 2380217"/>
                <a:gd name="connsiteX3" fmla="*/ 0 w 1434365"/>
                <a:gd name="connsiteY3" fmla="*/ 2380217 h 2380217"/>
                <a:gd name="connsiteX4" fmla="*/ 0 w 1434365"/>
                <a:gd name="connsiteY4" fmla="*/ 0 h 23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65" h="2380217">
                  <a:moveTo>
                    <a:pt x="0" y="0"/>
                  </a:moveTo>
                  <a:lnTo>
                    <a:pt x="1434365" y="0"/>
                  </a:lnTo>
                  <a:lnTo>
                    <a:pt x="1434365" y="2380217"/>
                  </a:lnTo>
                  <a:lnTo>
                    <a:pt x="0" y="238021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38100" tIns="38100" rIns="38100" bIns="38100" spcCol="1270"/>
            <a:lstStyle/>
            <a:p>
              <a:pPr algn="ctr" defTabSz="666750" fontAlgn="auto">
                <a:lnSpc>
                  <a:spcPct val="90000"/>
                </a:lnSpc>
                <a:spcAft>
                  <a:spcPct val="35000"/>
                </a:spcAft>
                <a:defRPr/>
              </a:pPr>
              <a:r>
                <a:rPr lang="he-IL" sz="1500" b="1" dirty="0">
                  <a:solidFill>
                    <a:sysClr val="windowText" lastClr="000000">
                      <a:hueOff val="0"/>
                      <a:satOff val="0"/>
                      <a:lumOff val="0"/>
                      <a:alphaOff val="0"/>
                    </a:sysClr>
                  </a:solidFill>
                </a:rPr>
                <a:t>הוצאו</a:t>
              </a:r>
              <a:r>
                <a:rPr lang="he-IL" sz="1500" dirty="0">
                  <a:solidFill>
                    <a:sysClr val="windowText" lastClr="000000">
                      <a:hueOff val="0"/>
                      <a:satOff val="0"/>
                      <a:lumOff val="0"/>
                      <a:alphaOff val="0"/>
                    </a:sysClr>
                  </a:solidFill>
                </a:rPr>
                <a:t> סוגי עסקים שבעבר היו טעוני רישוי</a:t>
              </a: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endParaRPr lang="he-IL" sz="1500" dirty="0">
                <a:solidFill>
                  <a:sysClr val="windowText" lastClr="000000">
                    <a:hueOff val="0"/>
                    <a:satOff val="0"/>
                    <a:lumOff val="0"/>
                    <a:alphaOff val="0"/>
                  </a:sysClr>
                </a:solidFill>
              </a:endParaRPr>
            </a:p>
          </p:txBody>
        </p:sp>
        <p:sp>
          <p:nvSpPr>
            <p:cNvPr id="14" name="מחבר ישר 13"/>
            <p:cNvSpPr/>
            <p:nvPr/>
          </p:nvSpPr>
          <p:spPr>
            <a:xfrm>
              <a:off x="7064201" y="4856825"/>
              <a:ext cx="0" cy="2726512"/>
            </a:xfrm>
            <a:prstGeom prst="line">
              <a:avLst/>
            </a:prstGeom>
            <a:solidFill>
              <a:sysClr val="window" lastClr="FFFFFF">
                <a:alpha val="90000"/>
                <a:hueOff val="0"/>
                <a:satOff val="0"/>
                <a:lumOff val="0"/>
                <a:alphaOff val="0"/>
              </a:sysClr>
            </a:solidFill>
            <a:ln w="9525" cap="flat" cmpd="sng" algn="ctr">
              <a:solidFill>
                <a:srgbClr val="C0504D">
                  <a:hueOff val="1170380"/>
                  <a:satOff val="-1460"/>
                  <a:lumOff val="343"/>
                  <a:alphaOff val="0"/>
                </a:srgbClr>
              </a:solidFill>
              <a:prstDash val="solid"/>
            </a:ln>
            <a:effectLst/>
          </p:spPr>
          <p:style>
            <a:lnRef idx="1">
              <a:scrgbClr r="0" g="0" b="0"/>
            </a:lnRef>
            <a:fillRef idx="1">
              <a:scrgbClr r="0" g="0" b="0"/>
            </a:fillRef>
            <a:effectRef idx="0">
              <a:scrgbClr r="0" g="0" b="0"/>
            </a:effectRef>
            <a:fontRef idx="minor">
              <a:schemeClr val="dk1">
                <a:hueOff val="0"/>
                <a:satOff val="0"/>
                <a:lumOff val="0"/>
                <a:alphaOff val="0"/>
              </a:schemeClr>
            </a:fontRef>
          </p:style>
        </p:sp>
        <p:sp>
          <p:nvSpPr>
            <p:cNvPr id="15" name="מלבן 14"/>
            <p:cNvSpPr/>
            <p:nvPr/>
          </p:nvSpPr>
          <p:spPr>
            <a:xfrm>
              <a:off x="5884748" y="5131781"/>
              <a:ext cx="763549" cy="859444"/>
            </a:xfrm>
            <a:prstGeom prst="rect">
              <a:avLst/>
            </a:prstGeom>
            <a:blipFill rotWithShape="1">
              <a:blip r:embed="rId3" cstate="print"/>
              <a:stretch>
                <a:fillRect/>
              </a:stretch>
            </a:blipFill>
            <a:ln>
              <a:noFill/>
            </a:ln>
            <a:effectLst>
              <a:outerShdw blurRad="40000" dist="23000" dir="5400000" rotWithShape="0">
                <a:srgbClr val="000000">
                  <a:alpha val="35000"/>
                </a:srgbClr>
              </a:outerShdw>
            </a:effectLst>
          </p:spPr>
          <p:style>
            <a:lnRef idx="0">
              <a:scrgbClr r="0" g="0" b="0"/>
            </a:lnRef>
            <a:fillRef idx="3">
              <a:scrgbClr r="0" g="0" b="0"/>
            </a:fillRef>
            <a:effectRef idx="2">
              <a:scrgbClr r="0" g="0" b="0"/>
            </a:effectRef>
            <a:fontRef idx="minor">
              <a:schemeClr val="lt1"/>
            </a:fontRef>
          </p:style>
        </p:sp>
        <p:sp>
          <p:nvSpPr>
            <p:cNvPr id="16" name="צורה חופשית 15"/>
            <p:cNvSpPr/>
            <p:nvPr/>
          </p:nvSpPr>
          <p:spPr>
            <a:xfrm>
              <a:off x="5519641" y="6160809"/>
              <a:ext cx="1433441" cy="2380758"/>
            </a:xfrm>
            <a:custGeom>
              <a:avLst/>
              <a:gdLst>
                <a:gd name="connsiteX0" fmla="*/ 0 w 1434365"/>
                <a:gd name="connsiteY0" fmla="*/ 0 h 2380217"/>
                <a:gd name="connsiteX1" fmla="*/ 1434365 w 1434365"/>
                <a:gd name="connsiteY1" fmla="*/ 0 h 2380217"/>
                <a:gd name="connsiteX2" fmla="*/ 1434365 w 1434365"/>
                <a:gd name="connsiteY2" fmla="*/ 2380217 h 2380217"/>
                <a:gd name="connsiteX3" fmla="*/ 0 w 1434365"/>
                <a:gd name="connsiteY3" fmla="*/ 2380217 h 2380217"/>
                <a:gd name="connsiteX4" fmla="*/ 0 w 1434365"/>
                <a:gd name="connsiteY4" fmla="*/ 0 h 23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65" h="2380217">
                  <a:moveTo>
                    <a:pt x="0" y="0"/>
                  </a:moveTo>
                  <a:lnTo>
                    <a:pt x="1434365" y="0"/>
                  </a:lnTo>
                  <a:lnTo>
                    <a:pt x="1434365" y="2380217"/>
                  </a:lnTo>
                  <a:lnTo>
                    <a:pt x="0" y="238021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38100" tIns="38100" rIns="38100" bIns="38100" spcCol="1270"/>
            <a:lstStyle/>
            <a:p>
              <a:pPr algn="ctr" defTabSz="666750" fontAlgn="auto">
                <a:lnSpc>
                  <a:spcPct val="90000"/>
                </a:lnSpc>
                <a:spcAft>
                  <a:spcPct val="35000"/>
                </a:spcAft>
                <a:defRPr/>
              </a:pPr>
              <a:r>
                <a:rPr lang="he-IL" sz="1500" b="1" dirty="0">
                  <a:solidFill>
                    <a:sysClr val="windowText" lastClr="000000">
                      <a:hueOff val="0"/>
                      <a:satOff val="0"/>
                      <a:lumOff val="0"/>
                      <a:alphaOff val="0"/>
                    </a:sysClr>
                  </a:solidFill>
                </a:rPr>
                <a:t>אוחדו</a:t>
              </a:r>
              <a:r>
                <a:rPr lang="he-IL" sz="1500" dirty="0">
                  <a:solidFill>
                    <a:sysClr val="windowText" lastClr="000000">
                      <a:hueOff val="0"/>
                      <a:satOff val="0"/>
                      <a:lumOff val="0"/>
                      <a:alphaOff val="0"/>
                    </a:sysClr>
                  </a:solidFill>
                </a:rPr>
                <a:t> סוגי עסקים לפרט רישוי אחד</a:t>
              </a: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he-IL" sz="1500" dirty="0">
                  <a:solidFill>
                    <a:sysClr val="windowText" lastClr="000000">
                      <a:hueOff val="0"/>
                      <a:satOff val="0"/>
                      <a:lumOff val="0"/>
                      <a:alphaOff val="0"/>
                    </a:sysClr>
                  </a:solidFill>
                </a:rPr>
                <a:t> </a:t>
              </a:r>
            </a:p>
          </p:txBody>
        </p:sp>
        <p:sp>
          <p:nvSpPr>
            <p:cNvPr id="18" name="מחבר ישר 17"/>
            <p:cNvSpPr/>
            <p:nvPr/>
          </p:nvSpPr>
          <p:spPr>
            <a:xfrm>
              <a:off x="5257716" y="4856825"/>
              <a:ext cx="0" cy="2726512"/>
            </a:xfrm>
            <a:prstGeom prst="line">
              <a:avLst/>
            </a:prstGeom>
            <a:solidFill>
              <a:sysClr val="window" lastClr="FFFFFF">
                <a:alpha val="90000"/>
                <a:hueOff val="0"/>
                <a:satOff val="0"/>
                <a:lumOff val="0"/>
                <a:alphaOff val="0"/>
              </a:sysClr>
            </a:solidFill>
            <a:ln w="9525" cap="flat" cmpd="sng" algn="ctr">
              <a:solidFill>
                <a:srgbClr val="C0504D">
                  <a:hueOff val="2340759"/>
                  <a:satOff val="-2919"/>
                  <a:lumOff val="686"/>
                  <a:alphaOff val="0"/>
                </a:srgbClr>
              </a:solidFill>
              <a:prstDash val="solid"/>
            </a:ln>
            <a:effectLst/>
          </p:spPr>
          <p:style>
            <a:lnRef idx="1">
              <a:scrgbClr r="0" g="0" b="0"/>
            </a:lnRef>
            <a:fillRef idx="1">
              <a:scrgbClr r="0" g="0" b="0"/>
            </a:fillRef>
            <a:effectRef idx="0">
              <a:scrgbClr r="0" g="0" b="0"/>
            </a:effectRef>
            <a:fontRef idx="minor">
              <a:schemeClr val="dk1">
                <a:hueOff val="0"/>
                <a:satOff val="0"/>
                <a:lumOff val="0"/>
                <a:alphaOff val="0"/>
              </a:schemeClr>
            </a:fontRef>
          </p:style>
        </p:sp>
        <p:sp>
          <p:nvSpPr>
            <p:cNvPr id="19" name="מלבן 18"/>
            <p:cNvSpPr/>
            <p:nvPr/>
          </p:nvSpPr>
          <p:spPr>
            <a:xfrm>
              <a:off x="4141759" y="5210810"/>
              <a:ext cx="634969" cy="701385"/>
            </a:xfrm>
            <a:prstGeom prst="rect">
              <a:avLst/>
            </a:prstGeom>
            <a:blipFill rotWithShape="1">
              <a:blip r:embed="rId4" cstate="print"/>
              <a:stretch>
                <a:fillRect/>
              </a:stretch>
            </a:blipFill>
            <a:ln>
              <a:noFill/>
            </a:ln>
            <a:effectLst>
              <a:outerShdw blurRad="40000" dist="23000" dir="5400000" rotWithShape="0">
                <a:srgbClr val="000000">
                  <a:alpha val="35000"/>
                </a:srgbClr>
              </a:outerShdw>
            </a:effectLst>
          </p:spPr>
          <p:style>
            <a:lnRef idx="0">
              <a:scrgbClr r="0" g="0" b="0"/>
            </a:lnRef>
            <a:fillRef idx="3">
              <a:scrgbClr r="0" g="0" b="0"/>
            </a:fillRef>
            <a:effectRef idx="2">
              <a:scrgbClr r="0" g="0" b="0"/>
            </a:effectRef>
            <a:fontRef idx="minor">
              <a:schemeClr val="lt1"/>
            </a:fontRef>
          </p:style>
        </p:sp>
        <p:sp>
          <p:nvSpPr>
            <p:cNvPr id="20" name="צורה חופשית 19"/>
            <p:cNvSpPr/>
            <p:nvPr/>
          </p:nvSpPr>
          <p:spPr>
            <a:xfrm>
              <a:off x="3621084" y="6160809"/>
              <a:ext cx="1433441" cy="2380758"/>
            </a:xfrm>
            <a:custGeom>
              <a:avLst/>
              <a:gdLst>
                <a:gd name="connsiteX0" fmla="*/ 0 w 1434365"/>
                <a:gd name="connsiteY0" fmla="*/ 0 h 2380217"/>
                <a:gd name="connsiteX1" fmla="*/ 1434365 w 1434365"/>
                <a:gd name="connsiteY1" fmla="*/ 0 h 2380217"/>
                <a:gd name="connsiteX2" fmla="*/ 1434365 w 1434365"/>
                <a:gd name="connsiteY2" fmla="*/ 2380217 h 2380217"/>
                <a:gd name="connsiteX3" fmla="*/ 0 w 1434365"/>
                <a:gd name="connsiteY3" fmla="*/ 2380217 h 2380217"/>
                <a:gd name="connsiteX4" fmla="*/ 0 w 1434365"/>
                <a:gd name="connsiteY4" fmla="*/ 0 h 23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65" h="2380217">
                  <a:moveTo>
                    <a:pt x="0" y="0"/>
                  </a:moveTo>
                  <a:lnTo>
                    <a:pt x="1434365" y="0"/>
                  </a:lnTo>
                  <a:lnTo>
                    <a:pt x="1434365" y="2380217"/>
                  </a:lnTo>
                  <a:lnTo>
                    <a:pt x="0" y="238021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38100" tIns="38100" rIns="38100" bIns="38100" spcCol="1270"/>
            <a:lstStyle/>
            <a:p>
              <a:pPr algn="ctr" defTabSz="666750" fontAlgn="auto">
                <a:lnSpc>
                  <a:spcPct val="90000"/>
                </a:lnSpc>
                <a:spcAft>
                  <a:spcPct val="35000"/>
                </a:spcAft>
                <a:defRPr/>
              </a:pPr>
              <a:r>
                <a:rPr lang="he-IL" sz="1500" b="1" dirty="0">
                  <a:solidFill>
                    <a:sysClr val="windowText" lastClr="000000">
                      <a:hueOff val="0"/>
                      <a:satOff val="0"/>
                      <a:lumOff val="0"/>
                      <a:alphaOff val="0"/>
                    </a:sysClr>
                  </a:solidFill>
                </a:rPr>
                <a:t>נוספו </a:t>
              </a:r>
              <a:r>
                <a:rPr lang="he-IL" sz="1500" dirty="0">
                  <a:solidFill>
                    <a:sysClr val="windowText" lastClr="000000">
                      <a:hueOff val="0"/>
                      <a:satOff val="0"/>
                      <a:lumOff val="0"/>
                      <a:alphaOff val="0"/>
                    </a:sysClr>
                  </a:solidFill>
                </a:rPr>
                <a:t>סוגי עסקים טעוני רישוי</a:t>
              </a: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he-IL" sz="1500" dirty="0">
                  <a:solidFill>
                    <a:sysClr val="windowText" lastClr="000000">
                      <a:hueOff val="0"/>
                      <a:satOff val="0"/>
                      <a:lumOff val="0"/>
                      <a:alphaOff val="0"/>
                    </a:sysClr>
                  </a:solidFill>
                </a:rPr>
                <a:t>בצו החדש</a:t>
              </a:r>
              <a:r>
                <a:rPr lang="en-US" sz="1500" dirty="0">
                  <a:solidFill>
                    <a:sysClr val="windowText" lastClr="000000">
                      <a:hueOff val="0"/>
                      <a:satOff val="0"/>
                      <a:lumOff val="0"/>
                      <a:alphaOff val="0"/>
                    </a:sysClr>
                  </a:solidFill>
                  <a:cs typeface="Arial"/>
                </a:rPr>
                <a:t/>
              </a:r>
              <a:br>
                <a:rPr lang="en-US" sz="1500" dirty="0">
                  <a:solidFill>
                    <a:sysClr val="windowText" lastClr="000000">
                      <a:hueOff val="0"/>
                      <a:satOff val="0"/>
                      <a:lumOff val="0"/>
                      <a:alphaOff val="0"/>
                    </a:sysClr>
                  </a:solidFill>
                  <a:cs typeface="Aria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endParaRPr lang="he-IL" sz="1500" dirty="0">
                <a:solidFill>
                  <a:sysClr val="windowText" lastClr="000000">
                    <a:hueOff val="0"/>
                    <a:satOff val="0"/>
                    <a:lumOff val="0"/>
                    <a:alphaOff val="0"/>
                  </a:sysClr>
                </a:solidFill>
              </a:endParaRPr>
            </a:p>
          </p:txBody>
        </p:sp>
        <p:sp>
          <p:nvSpPr>
            <p:cNvPr id="22" name="מחבר ישר 21"/>
            <p:cNvSpPr/>
            <p:nvPr/>
          </p:nvSpPr>
          <p:spPr>
            <a:xfrm>
              <a:off x="3449643" y="4856825"/>
              <a:ext cx="0" cy="2726512"/>
            </a:xfrm>
            <a:prstGeom prst="line">
              <a:avLst/>
            </a:prstGeom>
            <a:solidFill>
              <a:sysClr val="window" lastClr="FFFFFF">
                <a:alpha val="90000"/>
                <a:hueOff val="0"/>
                <a:satOff val="0"/>
                <a:lumOff val="0"/>
                <a:alphaOff val="0"/>
              </a:sysClr>
            </a:solidFill>
            <a:ln w="9525" cap="flat" cmpd="sng" algn="ctr">
              <a:solidFill>
                <a:srgbClr val="C0504D">
                  <a:hueOff val="3511139"/>
                  <a:satOff val="-4379"/>
                  <a:lumOff val="1030"/>
                  <a:alphaOff val="0"/>
                </a:srgbClr>
              </a:solidFill>
              <a:prstDash val="solid"/>
            </a:ln>
            <a:effectLst/>
          </p:spPr>
          <p:style>
            <a:lnRef idx="1">
              <a:scrgbClr r="0" g="0" b="0"/>
            </a:lnRef>
            <a:fillRef idx="1">
              <a:scrgbClr r="0" g="0" b="0"/>
            </a:fillRef>
            <a:effectRef idx="0">
              <a:scrgbClr r="0" g="0" b="0"/>
            </a:effectRef>
            <a:fontRef idx="minor">
              <a:schemeClr val="dk1">
                <a:hueOff val="0"/>
                <a:satOff val="0"/>
                <a:lumOff val="0"/>
                <a:alphaOff val="0"/>
              </a:schemeClr>
            </a:fontRef>
          </p:style>
        </p:sp>
        <p:sp>
          <p:nvSpPr>
            <p:cNvPr id="23" name="מלבן 22"/>
            <p:cNvSpPr/>
            <p:nvPr/>
          </p:nvSpPr>
          <p:spPr>
            <a:xfrm>
              <a:off x="2093985" y="5207517"/>
              <a:ext cx="1117545" cy="707971"/>
            </a:xfrm>
            <a:prstGeom prst="rect">
              <a:avLst/>
            </a:prstGeom>
            <a:blipFill rotWithShape="1">
              <a:blip r:embed="rId5" cstate="print"/>
              <a:stretch>
                <a:fillRect/>
              </a:stretch>
            </a:blipFill>
            <a:ln>
              <a:noFill/>
            </a:ln>
            <a:effectLst>
              <a:outerShdw blurRad="40000" dist="23000" dir="5400000" rotWithShape="0">
                <a:srgbClr val="000000">
                  <a:alpha val="35000"/>
                </a:srgbClr>
              </a:outerShdw>
            </a:effectLst>
          </p:spPr>
          <p:style>
            <a:lnRef idx="0">
              <a:scrgbClr r="0" g="0" b="0"/>
            </a:lnRef>
            <a:fillRef idx="3">
              <a:scrgbClr r="0" g="0" b="0"/>
            </a:fillRef>
            <a:effectRef idx="2">
              <a:scrgbClr r="0" g="0" b="0"/>
            </a:effectRef>
            <a:fontRef idx="minor">
              <a:schemeClr val="lt1"/>
            </a:fontRef>
          </p:style>
        </p:sp>
        <p:sp>
          <p:nvSpPr>
            <p:cNvPr id="24" name="צורה חופשית 23"/>
            <p:cNvSpPr/>
            <p:nvPr/>
          </p:nvSpPr>
          <p:spPr>
            <a:xfrm>
              <a:off x="1905081" y="6160809"/>
              <a:ext cx="1433442" cy="2380758"/>
            </a:xfrm>
            <a:custGeom>
              <a:avLst/>
              <a:gdLst>
                <a:gd name="connsiteX0" fmla="*/ 0 w 1434365"/>
                <a:gd name="connsiteY0" fmla="*/ 0 h 2380217"/>
                <a:gd name="connsiteX1" fmla="*/ 1434365 w 1434365"/>
                <a:gd name="connsiteY1" fmla="*/ 0 h 2380217"/>
                <a:gd name="connsiteX2" fmla="*/ 1434365 w 1434365"/>
                <a:gd name="connsiteY2" fmla="*/ 2380217 h 2380217"/>
                <a:gd name="connsiteX3" fmla="*/ 0 w 1434365"/>
                <a:gd name="connsiteY3" fmla="*/ 2380217 h 2380217"/>
                <a:gd name="connsiteX4" fmla="*/ 0 w 1434365"/>
                <a:gd name="connsiteY4" fmla="*/ 0 h 23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65" h="2380217">
                  <a:moveTo>
                    <a:pt x="0" y="0"/>
                  </a:moveTo>
                  <a:lnTo>
                    <a:pt x="1434365" y="0"/>
                  </a:lnTo>
                  <a:lnTo>
                    <a:pt x="1434365" y="2380217"/>
                  </a:lnTo>
                  <a:lnTo>
                    <a:pt x="0" y="238021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38100" tIns="38100" rIns="38100" bIns="38100" spcCol="1270"/>
            <a:lstStyle/>
            <a:p>
              <a:pPr algn="ctr" defTabSz="666750" fontAlgn="auto">
                <a:lnSpc>
                  <a:spcPct val="90000"/>
                </a:lnSpc>
                <a:spcAft>
                  <a:spcPct val="35000"/>
                </a:spcAft>
                <a:defRPr/>
              </a:pPr>
              <a:r>
                <a:rPr lang="he-IL" sz="1500" b="1" dirty="0">
                  <a:solidFill>
                    <a:sysClr val="windowText" lastClr="000000">
                      <a:hueOff val="0"/>
                      <a:satOff val="0"/>
                      <a:lumOff val="0"/>
                      <a:alphaOff val="0"/>
                    </a:sysClr>
                  </a:solidFill>
                </a:rPr>
                <a:t>פוצלו </a:t>
              </a:r>
              <a:r>
                <a:rPr lang="he-IL" sz="1500" dirty="0">
                  <a:solidFill>
                    <a:sysClr val="windowText" lastClr="000000">
                      <a:hueOff val="0"/>
                      <a:satOff val="0"/>
                      <a:lumOff val="0"/>
                      <a:alphaOff val="0"/>
                    </a:sysClr>
                  </a:solidFill>
                </a:rPr>
                <a:t>פרטים למספר פרטים</a:t>
              </a: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endParaRPr lang="he-IL" sz="1500" dirty="0">
                <a:solidFill>
                  <a:sysClr val="windowText" lastClr="000000">
                    <a:hueOff val="0"/>
                    <a:satOff val="0"/>
                    <a:lumOff val="0"/>
                    <a:alphaOff val="0"/>
                  </a:sysClr>
                </a:solidFill>
              </a:endParaRPr>
            </a:p>
          </p:txBody>
        </p:sp>
        <p:sp>
          <p:nvSpPr>
            <p:cNvPr id="26" name="מחבר ישר 25"/>
            <p:cNvSpPr/>
            <p:nvPr/>
          </p:nvSpPr>
          <p:spPr>
            <a:xfrm>
              <a:off x="1643157" y="4856825"/>
              <a:ext cx="0" cy="2726512"/>
            </a:xfrm>
            <a:prstGeom prst="line">
              <a:avLst/>
            </a:prstGeom>
            <a:solidFill>
              <a:sysClr val="window" lastClr="FFFFFF">
                <a:alpha val="90000"/>
                <a:hueOff val="0"/>
                <a:satOff val="0"/>
                <a:lumOff val="0"/>
                <a:alphaOff val="0"/>
              </a:sysClr>
            </a:solidFill>
            <a:ln w="9525" cap="flat" cmpd="sng" algn="ctr">
              <a:solidFill>
                <a:srgbClr val="C0504D">
                  <a:hueOff val="4681519"/>
                  <a:satOff val="-5839"/>
                  <a:lumOff val="1373"/>
                  <a:alphaOff val="0"/>
                </a:srgbClr>
              </a:solidFill>
              <a:prstDash val="solid"/>
            </a:ln>
            <a:effectLst/>
          </p:spPr>
          <p:style>
            <a:lnRef idx="1">
              <a:scrgbClr r="0" g="0" b="0"/>
            </a:lnRef>
            <a:fillRef idx="1">
              <a:scrgbClr r="0" g="0" b="0"/>
            </a:fillRef>
            <a:effectRef idx="0">
              <a:scrgbClr r="0" g="0" b="0"/>
            </a:effectRef>
            <a:fontRef idx="minor">
              <a:schemeClr val="dk1">
                <a:hueOff val="0"/>
                <a:satOff val="0"/>
                <a:lumOff val="0"/>
                <a:alphaOff val="0"/>
              </a:schemeClr>
            </a:fontRef>
          </p:style>
        </p:sp>
        <p:sp>
          <p:nvSpPr>
            <p:cNvPr id="27" name="מלבן 26"/>
            <p:cNvSpPr/>
            <p:nvPr/>
          </p:nvSpPr>
          <p:spPr>
            <a:xfrm>
              <a:off x="435129" y="5131781"/>
              <a:ext cx="819110" cy="859444"/>
            </a:xfrm>
            <a:prstGeom prst="rect">
              <a:avLst/>
            </a:prstGeom>
            <a:blipFill rotWithShape="1">
              <a:blip r:embed="rId6" cstate="print"/>
              <a:stretch>
                <a:fillRect/>
              </a:stretch>
            </a:blipFill>
            <a:ln>
              <a:noFill/>
            </a:ln>
            <a:effectLst>
              <a:outerShdw blurRad="40000" dist="23000" dir="5400000" rotWithShape="0">
                <a:srgbClr val="000000">
                  <a:alpha val="35000"/>
                </a:srgbClr>
              </a:outerShdw>
            </a:effectLst>
          </p:spPr>
          <p:style>
            <a:lnRef idx="0">
              <a:scrgbClr r="0" g="0" b="0"/>
            </a:lnRef>
            <a:fillRef idx="3">
              <a:scrgbClr r="0" g="0" b="0"/>
            </a:fillRef>
            <a:effectRef idx="2">
              <a:scrgbClr r="0" g="0" b="0"/>
            </a:effectRef>
            <a:fontRef idx="minor">
              <a:schemeClr val="lt1"/>
            </a:fontRef>
          </p:style>
        </p:sp>
        <p:sp>
          <p:nvSpPr>
            <p:cNvPr id="28" name="צורה חופשית 27"/>
            <p:cNvSpPr/>
            <p:nvPr/>
          </p:nvSpPr>
          <p:spPr>
            <a:xfrm>
              <a:off x="125582" y="6160809"/>
              <a:ext cx="1435029" cy="2380758"/>
            </a:xfrm>
            <a:custGeom>
              <a:avLst/>
              <a:gdLst>
                <a:gd name="connsiteX0" fmla="*/ 0 w 1434365"/>
                <a:gd name="connsiteY0" fmla="*/ 0 h 2380217"/>
                <a:gd name="connsiteX1" fmla="*/ 1434365 w 1434365"/>
                <a:gd name="connsiteY1" fmla="*/ 0 h 2380217"/>
                <a:gd name="connsiteX2" fmla="*/ 1434365 w 1434365"/>
                <a:gd name="connsiteY2" fmla="*/ 2380217 h 2380217"/>
                <a:gd name="connsiteX3" fmla="*/ 0 w 1434365"/>
                <a:gd name="connsiteY3" fmla="*/ 2380217 h 2380217"/>
                <a:gd name="connsiteX4" fmla="*/ 0 w 1434365"/>
                <a:gd name="connsiteY4" fmla="*/ 0 h 23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65" h="2380217">
                  <a:moveTo>
                    <a:pt x="0" y="0"/>
                  </a:moveTo>
                  <a:lnTo>
                    <a:pt x="1434365" y="0"/>
                  </a:lnTo>
                  <a:lnTo>
                    <a:pt x="1434365" y="2380217"/>
                  </a:lnTo>
                  <a:lnTo>
                    <a:pt x="0" y="238021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38100" tIns="38100" rIns="38100" bIns="38100" spcCol="1270"/>
            <a:lstStyle/>
            <a:p>
              <a:pPr algn="ctr" defTabSz="666750" fontAlgn="auto">
                <a:lnSpc>
                  <a:spcPct val="90000"/>
                </a:lnSpc>
                <a:spcAft>
                  <a:spcPct val="35000"/>
                </a:spcAft>
                <a:defRPr/>
              </a:pPr>
              <a:r>
                <a:rPr lang="he-IL" sz="1500" dirty="0">
                  <a:solidFill>
                    <a:sysClr val="windowText" lastClr="000000">
                      <a:hueOff val="0"/>
                      <a:satOff val="0"/>
                      <a:lumOff val="0"/>
                      <a:alphaOff val="0"/>
                    </a:sysClr>
                  </a:solidFill>
                </a:rPr>
                <a:t>מאפשר כניסה ל"מסלול ירוק </a:t>
              </a:r>
              <a:r>
                <a:rPr lang="en-US" sz="1500" dirty="0">
                  <a:solidFill>
                    <a:sysClr val="windowText" lastClr="000000">
                      <a:hueOff val="0"/>
                      <a:satOff val="0"/>
                      <a:lumOff val="0"/>
                      <a:alphaOff val="0"/>
                    </a:sysClr>
                  </a:solidFill>
                  <a:cs typeface="Arial"/>
                </a:rPr>
                <a:t>“</a:t>
              </a:r>
              <a:br>
                <a:rPr lang="en-US" sz="1500" dirty="0">
                  <a:solidFill>
                    <a:sysClr val="windowText" lastClr="000000">
                      <a:hueOff val="0"/>
                      <a:satOff val="0"/>
                      <a:lumOff val="0"/>
                      <a:alphaOff val="0"/>
                    </a:sysClr>
                  </a:solidFill>
                  <a:cs typeface="Aria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r>
                <a:rPr lang="en-US" sz="1500" dirty="0">
                  <a:solidFill>
                    <a:sysClr val="windowText" lastClr="000000">
                      <a:hueOff val="0"/>
                      <a:satOff val="0"/>
                      <a:lumOff val="0"/>
                      <a:alphaOff val="0"/>
                    </a:sysClr>
                  </a:solidFill>
                </a:rPr>
                <a:t/>
              </a:r>
              <a:br>
                <a:rPr lang="en-US" sz="1500" dirty="0">
                  <a:solidFill>
                    <a:sysClr val="windowText" lastClr="000000">
                      <a:hueOff val="0"/>
                      <a:satOff val="0"/>
                      <a:lumOff val="0"/>
                      <a:alphaOff val="0"/>
                    </a:sysClr>
                  </a:solidFill>
                </a:rPr>
              </a:br>
              <a:endParaRPr lang="he-IL" sz="1500" dirty="0">
                <a:solidFill>
                  <a:sysClr val="windowText" lastClr="000000">
                    <a:hueOff val="0"/>
                    <a:satOff val="0"/>
                    <a:lumOff val="0"/>
                    <a:alphaOff val="0"/>
                  </a:sysClr>
                </a:solidFill>
              </a:endParaRPr>
            </a:p>
          </p:txBody>
        </p:sp>
      </p:grpSp>
      <p:pic>
        <p:nvPicPr>
          <p:cNvPr id="25605" name="Picture 3" descr="C:\Users\MERAV\AppData\Local\Microsoft\Windows\Temporary Internet Files\Content.IE5\0U33LQ70\MC900436915[1].png"/>
          <p:cNvPicPr>
            <a:picLocks noChangeAspect="1" noChangeArrowheads="1"/>
          </p:cNvPicPr>
          <p:nvPr/>
        </p:nvPicPr>
        <p:blipFill>
          <a:blip r:embed="rId7" cstate="print"/>
          <a:srcRect/>
          <a:stretch>
            <a:fillRect/>
          </a:stretch>
        </p:blipFill>
        <p:spPr bwMode="auto">
          <a:xfrm>
            <a:off x="5940425" y="1617663"/>
            <a:ext cx="914400" cy="912812"/>
          </a:xfrm>
          <a:prstGeom prst="rect">
            <a:avLst/>
          </a:prstGeom>
          <a:noFill/>
          <a:ln w="9525">
            <a:noFill/>
            <a:miter lim="800000"/>
            <a:headEnd/>
            <a:tailEnd/>
          </a:ln>
        </p:spPr>
      </p:pic>
      <p:sp>
        <p:nvSpPr>
          <p:cNvPr id="30" name="צורה חופשית 29"/>
          <p:cNvSpPr/>
          <p:nvPr/>
        </p:nvSpPr>
        <p:spPr>
          <a:xfrm>
            <a:off x="7316788" y="2555875"/>
            <a:ext cx="1514475"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שבוטלו </a:t>
            </a:r>
          </a:p>
        </p:txBody>
      </p:sp>
      <p:sp>
        <p:nvSpPr>
          <p:cNvPr id="31" name="צורה חופשית 30"/>
          <p:cNvSpPr/>
          <p:nvPr/>
        </p:nvSpPr>
        <p:spPr>
          <a:xfrm>
            <a:off x="5510213" y="2555875"/>
            <a:ext cx="1514475"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שאוחדו </a:t>
            </a:r>
          </a:p>
        </p:txBody>
      </p:sp>
      <p:sp>
        <p:nvSpPr>
          <p:cNvPr id="32" name="צורה חופשית 31"/>
          <p:cNvSpPr/>
          <p:nvPr/>
        </p:nvSpPr>
        <p:spPr>
          <a:xfrm>
            <a:off x="3702050" y="2555875"/>
            <a:ext cx="1514475"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שנוספו </a:t>
            </a:r>
          </a:p>
        </p:txBody>
      </p:sp>
      <p:sp>
        <p:nvSpPr>
          <p:cNvPr id="33" name="צורה חופשית 32"/>
          <p:cNvSpPr/>
          <p:nvPr/>
        </p:nvSpPr>
        <p:spPr>
          <a:xfrm>
            <a:off x="1895475" y="2555875"/>
            <a:ext cx="1514475"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שפוצלו </a:t>
            </a:r>
          </a:p>
        </p:txBody>
      </p:sp>
      <p:sp>
        <p:nvSpPr>
          <p:cNvPr id="34" name="צורה חופשית 33"/>
          <p:cNvSpPr/>
          <p:nvPr/>
        </p:nvSpPr>
        <p:spPr>
          <a:xfrm>
            <a:off x="87313" y="2555875"/>
            <a:ext cx="1516062"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מסלול ירוק</a:t>
            </a:r>
          </a:p>
        </p:txBody>
      </p:sp>
      <p:sp>
        <p:nvSpPr>
          <p:cNvPr id="35" name="TextBox 34"/>
          <p:cNvSpPr txBox="1">
            <a:spLocks noChangeArrowheads="1"/>
          </p:cNvSpPr>
          <p:nvPr/>
        </p:nvSpPr>
        <p:spPr bwMode="auto">
          <a:xfrm>
            <a:off x="107950" y="3094038"/>
            <a:ext cx="1397000" cy="1476375"/>
          </a:xfrm>
          <a:prstGeom prst="rect">
            <a:avLst/>
          </a:prstGeom>
          <a:noFill/>
          <a:ln w="9525">
            <a:noFill/>
            <a:miter lim="800000"/>
            <a:headEnd/>
            <a:tailEnd/>
          </a:ln>
        </p:spPr>
        <p:txBody>
          <a:bodyPr>
            <a:spAutoFit/>
          </a:bodyPr>
          <a:lstStyle/>
          <a:p>
            <a:r>
              <a:rPr lang="he-IL">
                <a:latin typeface="Calibri" pitchFamily="34" charset="0"/>
              </a:rPr>
              <a:t>בעל העסק יוכל לבחור בתהליך מזורז.  </a:t>
            </a:r>
          </a:p>
          <a:p>
            <a:endParaRPr lang="he-IL">
              <a:latin typeface="Calibri" pitchFamily="34" charset="0"/>
            </a:endParaRPr>
          </a:p>
        </p:txBody>
      </p:sp>
      <p:sp>
        <p:nvSpPr>
          <p:cNvPr id="36" name="מלבן 35"/>
          <p:cNvSpPr/>
          <p:nvPr/>
        </p:nvSpPr>
        <p:spPr>
          <a:xfrm>
            <a:off x="-20638" y="4868863"/>
            <a:ext cx="9144001" cy="2244725"/>
          </a:xfrm>
          <a:prstGeom prst="rect">
            <a:avLst/>
          </a:prstGeom>
          <a:solidFill>
            <a:schemeClr val="accent1">
              <a:alpha val="24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7" name="TextBox 36"/>
          <p:cNvSpPr txBox="1">
            <a:spLocks noChangeArrowheads="1"/>
          </p:cNvSpPr>
          <p:nvPr/>
        </p:nvSpPr>
        <p:spPr bwMode="auto">
          <a:xfrm>
            <a:off x="1643063" y="3044825"/>
            <a:ext cx="1766887" cy="1476375"/>
          </a:xfrm>
          <a:prstGeom prst="rect">
            <a:avLst/>
          </a:prstGeom>
          <a:noFill/>
          <a:ln w="9525">
            <a:noFill/>
            <a:miter lim="800000"/>
            <a:headEnd/>
            <a:tailEnd/>
          </a:ln>
        </p:spPr>
        <p:txBody>
          <a:bodyPr>
            <a:spAutoFit/>
          </a:bodyPr>
          <a:lstStyle/>
          <a:p>
            <a:r>
              <a:rPr lang="he-IL">
                <a:latin typeface="Calibri" pitchFamily="34" charset="0"/>
              </a:rPr>
              <a:t>בהגשת בקשה חדשה העסק יקבל את </a:t>
            </a:r>
            <a:r>
              <a:rPr lang="he-IL" b="1">
                <a:latin typeface="Calibri" pitchFamily="34" charset="0"/>
              </a:rPr>
              <a:t>מספרי </a:t>
            </a:r>
            <a:r>
              <a:rPr lang="he-IL" u="sng">
                <a:latin typeface="Calibri" pitchFamily="34" charset="0"/>
              </a:rPr>
              <a:t>הפריטים החדשים </a:t>
            </a:r>
            <a:r>
              <a:rPr lang="he-IL">
                <a:latin typeface="Calibri" pitchFamily="34" charset="0"/>
              </a:rPr>
              <a:t>לפי ייעודו. </a:t>
            </a:r>
          </a:p>
        </p:txBody>
      </p:sp>
      <p:sp>
        <p:nvSpPr>
          <p:cNvPr id="38" name="TextBox 37"/>
          <p:cNvSpPr txBox="1">
            <a:spLocks noChangeArrowheads="1"/>
          </p:cNvSpPr>
          <p:nvPr/>
        </p:nvSpPr>
        <p:spPr bwMode="auto">
          <a:xfrm>
            <a:off x="3449638" y="3094038"/>
            <a:ext cx="1766887" cy="1754187"/>
          </a:xfrm>
          <a:prstGeom prst="rect">
            <a:avLst/>
          </a:prstGeom>
          <a:noFill/>
          <a:ln w="9525">
            <a:noFill/>
            <a:miter lim="800000"/>
            <a:headEnd/>
            <a:tailEnd/>
          </a:ln>
        </p:spPr>
        <p:txBody>
          <a:bodyPr>
            <a:spAutoFit/>
          </a:bodyPr>
          <a:lstStyle/>
          <a:p>
            <a:r>
              <a:rPr lang="he-IL">
                <a:latin typeface="Calibri" pitchFamily="34" charset="0"/>
              </a:rPr>
              <a:t>בהגשת בקשה חדשה העסק יקבל את </a:t>
            </a:r>
            <a:r>
              <a:rPr lang="he-IL" b="1">
                <a:latin typeface="Calibri" pitchFamily="34" charset="0"/>
              </a:rPr>
              <a:t>מספרי</a:t>
            </a:r>
            <a:r>
              <a:rPr lang="he-IL">
                <a:latin typeface="Calibri" pitchFamily="34" charset="0"/>
              </a:rPr>
              <a:t> </a:t>
            </a:r>
            <a:r>
              <a:rPr lang="he-IL" u="sng">
                <a:latin typeface="Calibri" pitchFamily="34" charset="0"/>
              </a:rPr>
              <a:t>הפריטים החדשים </a:t>
            </a:r>
            <a:r>
              <a:rPr lang="he-IL">
                <a:latin typeface="Calibri" pitchFamily="34" charset="0"/>
              </a:rPr>
              <a:t>לפי ייעודו. </a:t>
            </a:r>
          </a:p>
          <a:p>
            <a:endParaRPr lang="he-IL">
              <a:latin typeface="Calibri" pitchFamily="34" charset="0"/>
            </a:endParaRPr>
          </a:p>
        </p:txBody>
      </p:sp>
      <p:sp>
        <p:nvSpPr>
          <p:cNvPr id="39" name="TextBox 38"/>
          <p:cNvSpPr txBox="1">
            <a:spLocks noChangeArrowheads="1"/>
          </p:cNvSpPr>
          <p:nvPr/>
        </p:nvSpPr>
        <p:spPr bwMode="auto">
          <a:xfrm>
            <a:off x="5364163" y="3054350"/>
            <a:ext cx="1660525" cy="2030413"/>
          </a:xfrm>
          <a:prstGeom prst="rect">
            <a:avLst/>
          </a:prstGeom>
          <a:noFill/>
          <a:ln w="9525">
            <a:noFill/>
            <a:miter lim="800000"/>
            <a:headEnd/>
            <a:tailEnd/>
          </a:ln>
        </p:spPr>
        <p:txBody>
          <a:bodyPr>
            <a:spAutoFit/>
          </a:bodyPr>
          <a:lstStyle/>
          <a:p>
            <a:r>
              <a:rPr lang="he-IL">
                <a:latin typeface="Calibri" pitchFamily="34" charset="0"/>
              </a:rPr>
              <a:t>הפריטים שאוחדו אינם קיימים ובמקומם עליכם לעבוד עם </a:t>
            </a:r>
            <a:r>
              <a:rPr lang="he-IL" b="1">
                <a:latin typeface="Calibri" pitchFamily="34" charset="0"/>
              </a:rPr>
              <a:t>הפריטים המעודכנים. </a:t>
            </a:r>
          </a:p>
          <a:p>
            <a:endParaRPr lang="he-IL">
              <a:latin typeface="Calibri" pitchFamily="34" charset="0"/>
            </a:endParaRPr>
          </a:p>
        </p:txBody>
      </p:sp>
      <p:sp>
        <p:nvSpPr>
          <p:cNvPr id="40" name="TextBox 39"/>
          <p:cNvSpPr txBox="1">
            <a:spLocks noChangeArrowheads="1"/>
          </p:cNvSpPr>
          <p:nvPr/>
        </p:nvSpPr>
        <p:spPr bwMode="auto">
          <a:xfrm>
            <a:off x="7335838" y="2986088"/>
            <a:ext cx="1504950" cy="1754187"/>
          </a:xfrm>
          <a:prstGeom prst="rect">
            <a:avLst/>
          </a:prstGeom>
          <a:noFill/>
          <a:ln w="9525">
            <a:noFill/>
            <a:miter lim="800000"/>
            <a:headEnd/>
            <a:tailEnd/>
          </a:ln>
        </p:spPr>
        <p:txBody>
          <a:bodyPr>
            <a:spAutoFit/>
          </a:bodyPr>
          <a:lstStyle/>
          <a:p>
            <a:r>
              <a:rPr lang="he-IL">
                <a:latin typeface="Calibri" pitchFamily="34" charset="0"/>
              </a:rPr>
              <a:t>הפריטים הללו אינם קיימים עוד והעסקים מסוגם אינם טעונים רישוי.</a:t>
            </a:r>
          </a:p>
          <a:p>
            <a:endParaRPr lang="he-IL">
              <a:latin typeface="Calibri" pitchFamily="34" charset="0"/>
            </a:endParaRPr>
          </a:p>
        </p:txBody>
      </p:sp>
      <p:sp>
        <p:nvSpPr>
          <p:cNvPr id="4" name="מציין מיקום של מספר שקופית 3"/>
          <p:cNvSpPr>
            <a:spLocks noGrp="1"/>
          </p:cNvSpPr>
          <p:nvPr>
            <p:ph type="sldNum" sz="quarter" idx="12"/>
          </p:nvPr>
        </p:nvSpPr>
        <p:spPr/>
        <p:txBody>
          <a:bodyPr/>
          <a:lstStyle/>
          <a:p>
            <a:pPr>
              <a:defRPr/>
            </a:pPr>
            <a:fld id="{4B0926EC-F557-4686-9DC8-CA97BCB3B1F0}" type="slidenum">
              <a:rPr lang="he-IL"/>
              <a:pPr>
                <a:defRPr/>
              </a:pPr>
              <a:t>6</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1000"/>
                                        <p:tgtEl>
                                          <p:spTgt spid="40"/>
                                        </p:tgtEl>
                                      </p:cBhvr>
                                    </p:animEffect>
                                    <p:anim calcmode="lin" valueType="num">
                                      <p:cBhvr>
                                        <p:cTn id="13" dur="1000" fill="hold"/>
                                        <p:tgtEl>
                                          <p:spTgt spid="40"/>
                                        </p:tgtEl>
                                        <p:attrNameLst>
                                          <p:attrName>ppt_x</p:attrName>
                                        </p:attrNameLst>
                                      </p:cBhvr>
                                      <p:tavLst>
                                        <p:tav tm="0">
                                          <p:val>
                                            <p:strVal val="#ppt_x"/>
                                          </p:val>
                                        </p:tav>
                                        <p:tav tm="100000">
                                          <p:val>
                                            <p:strVal val="#ppt_x"/>
                                          </p:val>
                                        </p:tav>
                                      </p:tavLst>
                                    </p:anim>
                                    <p:anim calcmode="lin" valueType="num">
                                      <p:cBhvr>
                                        <p:cTn id="1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1000"/>
                                        <p:tgtEl>
                                          <p:spTgt spid="38"/>
                                        </p:tgtEl>
                                      </p:cBhvr>
                                    </p:animEffect>
                                    <p:anim calcmode="lin" valueType="num">
                                      <p:cBhvr>
                                        <p:cTn id="37" dur="1000" fill="hold"/>
                                        <p:tgtEl>
                                          <p:spTgt spid="38"/>
                                        </p:tgtEl>
                                        <p:attrNameLst>
                                          <p:attrName>ppt_x</p:attrName>
                                        </p:attrNameLst>
                                      </p:cBhvr>
                                      <p:tavLst>
                                        <p:tav tm="0">
                                          <p:val>
                                            <p:strVal val="#ppt_x"/>
                                          </p:val>
                                        </p:tav>
                                        <p:tav tm="100000">
                                          <p:val>
                                            <p:strVal val="#ppt_x"/>
                                          </p:val>
                                        </p:tav>
                                      </p:tavLst>
                                    </p:anim>
                                    <p:anim calcmode="lin" valueType="num">
                                      <p:cBhvr>
                                        <p:cTn id="38" dur="1000" fill="hold"/>
                                        <p:tgtEl>
                                          <p:spTgt spid="3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anim calcmode="lin" valueType="num">
                                      <p:cBhvr>
                                        <p:cTn id="42" dur="1000" fill="hold"/>
                                        <p:tgtEl>
                                          <p:spTgt spid="32"/>
                                        </p:tgtEl>
                                        <p:attrNameLst>
                                          <p:attrName>ppt_x</p:attrName>
                                        </p:attrNameLst>
                                      </p:cBhvr>
                                      <p:tavLst>
                                        <p:tav tm="0">
                                          <p:val>
                                            <p:strVal val="#ppt_x"/>
                                          </p:val>
                                        </p:tav>
                                        <p:tav tm="100000">
                                          <p:val>
                                            <p:strVal val="#ppt_x"/>
                                          </p:val>
                                        </p:tav>
                                      </p:tavLst>
                                    </p:anim>
                                    <p:anim calcmode="lin" valueType="num">
                                      <p:cBhvr>
                                        <p:cTn id="43" dur="1000" fill="hold"/>
                                        <p:tgtEl>
                                          <p:spTgt spid="3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anim calcmode="lin" valueType="num">
                                      <p:cBhvr>
                                        <p:cTn id="47" dur="1000" fill="hold"/>
                                        <p:tgtEl>
                                          <p:spTgt spid="33"/>
                                        </p:tgtEl>
                                        <p:attrNameLst>
                                          <p:attrName>ppt_x</p:attrName>
                                        </p:attrNameLst>
                                      </p:cBhvr>
                                      <p:tavLst>
                                        <p:tav tm="0">
                                          <p:val>
                                            <p:strVal val="#ppt_x"/>
                                          </p:val>
                                        </p:tav>
                                        <p:tav tm="100000">
                                          <p:val>
                                            <p:strVal val="#ppt_x"/>
                                          </p:val>
                                        </p:tav>
                                      </p:tavLst>
                                    </p:anim>
                                    <p:anim calcmode="lin" valueType="num">
                                      <p:cBhvr>
                                        <p:cTn id="48"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1000"/>
                                        <p:tgtEl>
                                          <p:spTgt spid="35"/>
                                        </p:tgtEl>
                                      </p:cBhvr>
                                    </p:animEffect>
                                    <p:anim calcmode="lin" valueType="num">
                                      <p:cBhvr>
                                        <p:cTn id="59" dur="1000" fill="hold"/>
                                        <p:tgtEl>
                                          <p:spTgt spid="35"/>
                                        </p:tgtEl>
                                        <p:attrNameLst>
                                          <p:attrName>ppt_x</p:attrName>
                                        </p:attrNameLst>
                                      </p:cBhvr>
                                      <p:tavLst>
                                        <p:tav tm="0">
                                          <p:val>
                                            <p:strVal val="#ppt_x"/>
                                          </p:val>
                                        </p:tav>
                                        <p:tav tm="100000">
                                          <p:val>
                                            <p:strVal val="#ppt_x"/>
                                          </p:val>
                                        </p:tav>
                                      </p:tavLst>
                                    </p:anim>
                                    <p:anim calcmode="lin" valueType="num">
                                      <p:cBhvr>
                                        <p:cTn id="6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p:bldP spid="37" grpId="0"/>
      <p:bldP spid="38" grpId="0"/>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07950" y="5084763"/>
            <a:ext cx="8928100" cy="1728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graphicFrame>
        <p:nvGraphicFramePr>
          <p:cNvPr id="42" name="טבלה 41"/>
          <p:cNvGraphicFramePr>
            <a:graphicFrameLocks noGrp="1"/>
          </p:cNvGraphicFramePr>
          <p:nvPr/>
        </p:nvGraphicFramePr>
        <p:xfrm>
          <a:off x="324360" y="2636838"/>
          <a:ext cx="8724390" cy="3205964"/>
        </p:xfrm>
        <a:graphic>
          <a:graphicData uri="http://schemas.openxmlformats.org/drawingml/2006/table">
            <a:tbl>
              <a:tblPr rtl="1" firstRow="1" bandRow="1">
                <a:tableStyleId>{5C22544A-7EE6-4342-B048-85BDC9FD1C3A}</a:tableStyleId>
              </a:tblPr>
              <a:tblGrid>
                <a:gridCol w="1260060"/>
                <a:gridCol w="1648070"/>
                <a:gridCol w="1454065"/>
                <a:gridCol w="1454065"/>
                <a:gridCol w="1454065"/>
                <a:gridCol w="1454065"/>
              </a:tblGrid>
              <a:tr h="831067">
                <a:tc>
                  <a:txBody>
                    <a:bodyPr/>
                    <a:lstStyle/>
                    <a:p>
                      <a:pPr rtl="1"/>
                      <a:r>
                        <a:rPr lang="en-US" sz="1700" dirty="0" smtClean="0">
                          <a:solidFill>
                            <a:schemeClr val="bg1"/>
                          </a:solidFill>
                          <a:effectLst>
                            <a:outerShdw blurRad="38100" dist="38100" dir="2700000" algn="tl">
                              <a:srgbClr val="000000">
                                <a:alpha val="43137"/>
                              </a:srgbClr>
                            </a:outerShdw>
                          </a:effectLst>
                        </a:rPr>
                        <a:t/>
                      </a:r>
                      <a:br>
                        <a:rPr lang="en-US" sz="1700" dirty="0" smtClean="0">
                          <a:solidFill>
                            <a:schemeClr val="bg1"/>
                          </a:solidFill>
                          <a:effectLst>
                            <a:outerShdw blurRad="38100" dist="38100" dir="2700000" algn="tl">
                              <a:srgbClr val="000000">
                                <a:alpha val="43137"/>
                              </a:srgbClr>
                            </a:outerShdw>
                          </a:effectLst>
                        </a:rPr>
                      </a:br>
                      <a:r>
                        <a:rPr lang="he-IL" sz="1700" dirty="0" smtClean="0">
                          <a:solidFill>
                            <a:schemeClr val="bg1"/>
                          </a:solidFill>
                          <a:effectLst>
                            <a:outerShdw blurRad="38100" dist="38100" dir="2700000" algn="tl">
                              <a:srgbClr val="000000">
                                <a:alpha val="43137"/>
                              </a:srgbClr>
                            </a:outerShdw>
                          </a:effectLst>
                        </a:rPr>
                        <a:t>משלוח הודעות</a:t>
                      </a:r>
                      <a:r>
                        <a:rPr lang="he-IL" sz="1700" baseline="0" dirty="0" smtClean="0">
                          <a:solidFill>
                            <a:schemeClr val="bg1"/>
                          </a:solidFill>
                          <a:effectLst>
                            <a:outerShdw blurRad="38100" dist="38100" dir="2700000" algn="tl">
                              <a:srgbClr val="000000">
                                <a:alpha val="43137"/>
                              </a:srgbClr>
                            </a:outerShdw>
                          </a:effectLst>
                        </a:rPr>
                        <a:t> </a:t>
                      </a:r>
                      <a:endParaRPr lang="he-IL" sz="1700" dirty="0">
                        <a:solidFill>
                          <a:schemeClr val="bg1"/>
                        </a:solidFill>
                        <a:effectLst>
                          <a:outerShdw blurRad="38100" dist="38100" dir="2700000" algn="tl">
                            <a:srgbClr val="000000">
                              <a:alpha val="43137"/>
                            </a:srgbClr>
                          </a:outerShdw>
                        </a:effectLst>
                      </a:endParaRPr>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r>
              <a:tr h="1168642">
                <a:tc>
                  <a:txBody>
                    <a:bodyPr/>
                    <a:lstStyle/>
                    <a:p>
                      <a:pPr rtl="1"/>
                      <a:r>
                        <a:rPr lang="he-IL" dirty="0" smtClean="0"/>
                        <a:t>לבעל העסק</a:t>
                      </a:r>
                      <a:endParaRPr lang="he-IL" dirty="0"/>
                    </a:p>
                  </a:txBody>
                  <a:tcPr/>
                </a:tc>
                <a:tc>
                  <a:txBody>
                    <a:bodyPr/>
                    <a:lstStyle/>
                    <a:p>
                      <a:pPr marL="0" indent="0" algn="ctr" rtl="1">
                        <a:spcAft>
                          <a:spcPts val="0"/>
                        </a:spcAft>
                      </a:pPr>
                      <a:endParaRPr lang="he-IL" sz="1800" dirty="0"/>
                    </a:p>
                  </a:txBody>
                  <a:tcPr/>
                </a:tc>
                <a:tc>
                  <a:txBody>
                    <a:bodyPr/>
                    <a:lstStyle/>
                    <a:p>
                      <a:pPr algn="ctr" rtl="1"/>
                      <a:endParaRPr lang="he-IL" sz="1800" dirty="0"/>
                    </a:p>
                  </a:txBody>
                  <a:tcPr/>
                </a:tc>
                <a:tc>
                  <a:txBody>
                    <a:bodyPr/>
                    <a:lstStyle/>
                    <a:p>
                      <a:pPr marL="0" indent="0" algn="ctr" rtl="1">
                        <a:spcAft>
                          <a:spcPts val="0"/>
                        </a:spcAft>
                      </a:pPr>
                      <a:endParaRPr lang="he-IL" sz="1800" dirty="0"/>
                    </a:p>
                  </a:txBody>
                  <a:tcPr/>
                </a:tc>
                <a:tc>
                  <a:txBody>
                    <a:bodyPr/>
                    <a:lstStyle/>
                    <a:p>
                      <a:pPr algn="ctr" rtl="1"/>
                      <a:endParaRPr lang="he-IL" sz="1800" dirty="0">
                        <a:solidFill>
                          <a:srgbClr val="C00000"/>
                        </a:solidFill>
                      </a:endParaRPr>
                    </a:p>
                  </a:txBody>
                  <a:tcPr/>
                </a:tc>
                <a:tc>
                  <a:txBody>
                    <a:bodyPr/>
                    <a:lstStyle/>
                    <a:p>
                      <a:pPr algn="ctr" rtl="1"/>
                      <a:endParaRPr lang="he-IL" sz="1800" dirty="0"/>
                    </a:p>
                  </a:txBody>
                  <a:tcPr/>
                </a:tc>
              </a:tr>
              <a:tr h="1168642">
                <a:tc>
                  <a:txBody>
                    <a:bodyPr/>
                    <a:lstStyle/>
                    <a:p>
                      <a:pPr rtl="1"/>
                      <a:r>
                        <a:rPr lang="he-IL" dirty="0" smtClean="0"/>
                        <a:t>לנותן האישור</a:t>
                      </a:r>
                      <a:r>
                        <a:rPr lang="en-US" dirty="0" smtClean="0"/>
                        <a:t/>
                      </a:r>
                      <a:br>
                        <a:rPr lang="en-US" dirty="0" smtClean="0"/>
                      </a:br>
                      <a:r>
                        <a:rPr lang="he-IL" dirty="0" smtClean="0"/>
                        <a:t>(גם</a:t>
                      </a:r>
                      <a:r>
                        <a:rPr lang="he-IL" baseline="0" dirty="0" smtClean="0"/>
                        <a:t> בידיעה)</a:t>
                      </a:r>
                      <a:endParaRPr lang="he-IL"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800" dirty="0" smtClean="0">
                        <a:effectLst/>
                        <a:latin typeface="Arial"/>
                        <a:ea typeface="Times New Roman"/>
                      </a:endParaRPr>
                    </a:p>
                  </a:txBody>
                  <a:tcPr/>
                </a:tc>
                <a:tc>
                  <a:txBody>
                    <a:bodyPr/>
                    <a:lstStyle/>
                    <a:p>
                      <a:pPr algn="ctr" rtl="1"/>
                      <a:endParaRPr lang="he-IL"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800" dirty="0" smtClean="0">
                        <a:effectLst/>
                        <a:latin typeface="Arial"/>
                        <a:ea typeface="Times New Roman"/>
                      </a:endParaRPr>
                    </a:p>
                  </a:txBody>
                  <a:tcPr/>
                </a:tc>
                <a:tc>
                  <a:txBody>
                    <a:bodyPr/>
                    <a:lstStyle/>
                    <a:p>
                      <a:pPr algn="ctr" rtl="1"/>
                      <a:endParaRPr lang="he-IL" dirty="0">
                        <a:solidFill>
                          <a:srgbClr val="C0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he-IL" dirty="0"/>
                    </a:p>
                  </a:txBody>
                  <a:tcPr/>
                </a:tc>
              </a:tr>
            </a:tbl>
          </a:graphicData>
        </a:graphic>
      </p:graphicFrame>
      <p:sp>
        <p:nvSpPr>
          <p:cNvPr id="3" name="TextBox 2"/>
          <p:cNvSpPr txBox="1"/>
          <p:nvPr/>
        </p:nvSpPr>
        <p:spPr>
          <a:xfrm>
            <a:off x="0" y="1916113"/>
            <a:ext cx="9144000" cy="431800"/>
          </a:xfrm>
          <a:prstGeom prst="rect">
            <a:avLst/>
          </a:prstGeom>
          <a:solidFill>
            <a:schemeClr val="bg2"/>
          </a:solidFill>
          <a:effectLst>
            <a:outerShdw blurRad="50800" dist="38100" dir="2700000" algn="tl" rotWithShape="0">
              <a:prstClr val="black">
                <a:alpha val="40000"/>
              </a:prstClr>
            </a:outerShdw>
          </a:effectLst>
        </p:spPr>
        <p:txBody>
          <a:bodyPr rtlCol="1">
            <a:spAutoFit/>
          </a:bodyPr>
          <a:lstStyle/>
          <a:p>
            <a:pPr algn="ctr" fontAlgn="auto">
              <a:spcBef>
                <a:spcPts val="0"/>
              </a:spcBef>
              <a:spcAft>
                <a:spcPts val="0"/>
              </a:spcAft>
              <a:defRPr/>
            </a:pPr>
            <a:r>
              <a:rPr lang="he-IL" sz="2200" b="1" dirty="0">
                <a:latin typeface="+mn-lt"/>
                <a:cs typeface="+mn-cs"/>
              </a:rPr>
              <a:t>שינויים במהות הצו </a:t>
            </a:r>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smtClean="0">
                <a:solidFill>
                  <a:srgbClr val="7030A0"/>
                </a:solidFill>
                <a:cs typeface="+mn-cs"/>
              </a:rPr>
              <a:t>משלוח הודעות </a:t>
            </a:r>
            <a:endParaRPr sz="2400">
              <a:solidFill>
                <a:srgbClr val="7030A0"/>
              </a:solidFill>
              <a:cs typeface="+mn-cs"/>
            </a:endParaRPr>
          </a:p>
        </p:txBody>
      </p:sp>
      <p:pic>
        <p:nvPicPr>
          <p:cNvPr id="26658" name="Picture 3" descr="C:\Users\MERAV\AppData\Local\Microsoft\Windows\Temporary Internet Files\Content.IE5\0U33LQ70\MC900436915[1].png"/>
          <p:cNvPicPr>
            <a:picLocks noChangeAspect="1" noChangeArrowheads="1"/>
          </p:cNvPicPr>
          <p:nvPr/>
        </p:nvPicPr>
        <p:blipFill>
          <a:blip r:embed="rId3" cstate="print"/>
          <a:srcRect/>
          <a:stretch>
            <a:fillRect/>
          </a:stretch>
        </p:blipFill>
        <p:spPr bwMode="auto">
          <a:xfrm>
            <a:off x="5940425" y="1617663"/>
            <a:ext cx="914400" cy="912812"/>
          </a:xfrm>
          <a:prstGeom prst="rect">
            <a:avLst/>
          </a:prstGeom>
          <a:noFill/>
          <a:ln w="9525">
            <a:noFill/>
            <a:miter lim="800000"/>
            <a:headEnd/>
            <a:tailEnd/>
          </a:ln>
        </p:spPr>
      </p:pic>
      <p:sp>
        <p:nvSpPr>
          <p:cNvPr id="30" name="צורה חופשית 29"/>
          <p:cNvSpPr/>
          <p:nvPr/>
        </p:nvSpPr>
        <p:spPr>
          <a:xfrm>
            <a:off x="6180138" y="2874963"/>
            <a:ext cx="1274762"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שבוטלו </a:t>
            </a:r>
          </a:p>
        </p:txBody>
      </p:sp>
      <p:sp>
        <p:nvSpPr>
          <p:cNvPr id="31" name="צורה חופשית 30"/>
          <p:cNvSpPr/>
          <p:nvPr/>
        </p:nvSpPr>
        <p:spPr>
          <a:xfrm>
            <a:off x="4806950" y="2865438"/>
            <a:ext cx="1274763" cy="455612"/>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שאוחדו </a:t>
            </a:r>
          </a:p>
        </p:txBody>
      </p:sp>
      <p:sp>
        <p:nvSpPr>
          <p:cNvPr id="32" name="צורה חופשית 31"/>
          <p:cNvSpPr/>
          <p:nvPr/>
        </p:nvSpPr>
        <p:spPr>
          <a:xfrm>
            <a:off x="3321050" y="2870200"/>
            <a:ext cx="1276350"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שנוספו </a:t>
            </a:r>
          </a:p>
        </p:txBody>
      </p:sp>
      <p:sp>
        <p:nvSpPr>
          <p:cNvPr id="33" name="צורה חופשית 32"/>
          <p:cNvSpPr/>
          <p:nvPr/>
        </p:nvSpPr>
        <p:spPr>
          <a:xfrm>
            <a:off x="1835150" y="2865438"/>
            <a:ext cx="1276350" cy="455612"/>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שפוצלו </a:t>
            </a:r>
          </a:p>
        </p:txBody>
      </p:sp>
      <p:sp>
        <p:nvSpPr>
          <p:cNvPr id="34" name="צורה חופשית 33"/>
          <p:cNvSpPr/>
          <p:nvPr/>
        </p:nvSpPr>
        <p:spPr>
          <a:xfrm>
            <a:off x="373063" y="2865438"/>
            <a:ext cx="1276350" cy="455612"/>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מסלול ירוק</a:t>
            </a:r>
          </a:p>
        </p:txBody>
      </p:sp>
      <p:pic>
        <p:nvPicPr>
          <p:cNvPr id="26664" name="Picture 2" descr="C:\Users\MERAV\AppData\Local\Microsoft\Windows\Temporary Internet Files\Content.IE5\FY0WSDE3\MP900409103[1].jpg"/>
          <p:cNvPicPr>
            <a:picLocks noChangeAspect="1" noChangeArrowheads="1"/>
          </p:cNvPicPr>
          <p:nvPr/>
        </p:nvPicPr>
        <p:blipFill>
          <a:blip r:embed="rId4" cstate="print"/>
          <a:srcRect/>
          <a:stretch>
            <a:fillRect/>
          </a:stretch>
        </p:blipFill>
        <p:spPr bwMode="auto">
          <a:xfrm>
            <a:off x="7559675" y="785813"/>
            <a:ext cx="1584325" cy="1130300"/>
          </a:xfrm>
          <a:prstGeom prst="rect">
            <a:avLst/>
          </a:prstGeom>
          <a:noFill/>
          <a:ln w="9525">
            <a:noFill/>
            <a:miter lim="800000"/>
            <a:headEnd/>
            <a:tailEnd/>
          </a:ln>
        </p:spPr>
      </p:pic>
      <p:sp>
        <p:nvSpPr>
          <p:cNvPr id="4" name="מציין מיקום של מספר שקופית 3"/>
          <p:cNvSpPr>
            <a:spLocks noGrp="1"/>
          </p:cNvSpPr>
          <p:nvPr>
            <p:ph type="sldNum" sz="quarter" idx="12"/>
          </p:nvPr>
        </p:nvSpPr>
        <p:spPr/>
        <p:txBody>
          <a:bodyPr/>
          <a:lstStyle/>
          <a:p>
            <a:pPr>
              <a:defRPr/>
            </a:pPr>
            <a:fld id="{6E47581E-86D7-4E25-A3EA-28550FA3DB11}" type="slidenum">
              <a:rPr lang="he-IL"/>
              <a:pPr>
                <a:defRPr/>
              </a:pPr>
              <a:t>7</a:t>
            </a:fld>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07950" y="5084763"/>
            <a:ext cx="8928100" cy="1728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aphicFrame>
        <p:nvGraphicFramePr>
          <p:cNvPr id="42" name="טבלה 41"/>
          <p:cNvGraphicFramePr>
            <a:graphicFrameLocks noGrp="1"/>
          </p:cNvGraphicFramePr>
          <p:nvPr/>
        </p:nvGraphicFramePr>
        <p:xfrm>
          <a:off x="324360" y="2598738"/>
          <a:ext cx="8724390" cy="3226042"/>
        </p:xfrm>
        <a:graphic>
          <a:graphicData uri="http://schemas.openxmlformats.org/drawingml/2006/table">
            <a:tbl>
              <a:tblPr rtl="1" firstRow="1" bandRow="1">
                <a:tableStyleId>{5C22544A-7EE6-4342-B048-85BDC9FD1C3A}</a:tableStyleId>
              </a:tblPr>
              <a:tblGrid>
                <a:gridCol w="1260060"/>
                <a:gridCol w="1648070"/>
                <a:gridCol w="1454065"/>
                <a:gridCol w="1454065"/>
                <a:gridCol w="1454065"/>
                <a:gridCol w="1454065"/>
              </a:tblGrid>
              <a:tr h="831067">
                <a:tc>
                  <a:txBody>
                    <a:bodyPr/>
                    <a:lstStyle/>
                    <a:p>
                      <a:pPr rtl="1"/>
                      <a:r>
                        <a:rPr lang="en-US" sz="1700" dirty="0" smtClean="0">
                          <a:solidFill>
                            <a:schemeClr val="bg1"/>
                          </a:solidFill>
                          <a:effectLst>
                            <a:outerShdw blurRad="38100" dist="38100" dir="2700000" algn="tl">
                              <a:srgbClr val="000000">
                                <a:alpha val="43137"/>
                              </a:srgbClr>
                            </a:outerShdw>
                          </a:effectLst>
                        </a:rPr>
                        <a:t/>
                      </a:r>
                      <a:br>
                        <a:rPr lang="en-US" sz="1700" dirty="0" smtClean="0">
                          <a:solidFill>
                            <a:schemeClr val="bg1"/>
                          </a:solidFill>
                          <a:effectLst>
                            <a:outerShdw blurRad="38100" dist="38100" dir="2700000" algn="tl">
                              <a:srgbClr val="000000">
                                <a:alpha val="43137"/>
                              </a:srgbClr>
                            </a:outerShdw>
                          </a:effectLst>
                        </a:rPr>
                      </a:br>
                      <a:r>
                        <a:rPr lang="he-IL" sz="1700" dirty="0" smtClean="0">
                          <a:solidFill>
                            <a:schemeClr val="bg1"/>
                          </a:solidFill>
                          <a:effectLst>
                            <a:outerShdw blurRad="38100" dist="38100" dir="2700000" algn="tl">
                              <a:srgbClr val="000000">
                                <a:alpha val="43137"/>
                              </a:srgbClr>
                            </a:outerShdw>
                          </a:effectLst>
                        </a:rPr>
                        <a:t>משלוח הודעות</a:t>
                      </a:r>
                      <a:r>
                        <a:rPr lang="he-IL" sz="1700" baseline="0" dirty="0" smtClean="0">
                          <a:solidFill>
                            <a:schemeClr val="bg1"/>
                          </a:solidFill>
                          <a:effectLst>
                            <a:outerShdw blurRad="38100" dist="38100" dir="2700000" algn="tl">
                              <a:srgbClr val="000000">
                                <a:alpha val="43137"/>
                              </a:srgbClr>
                            </a:outerShdw>
                          </a:effectLst>
                        </a:rPr>
                        <a:t> </a:t>
                      </a:r>
                      <a:endParaRPr lang="he-IL" sz="1700" dirty="0">
                        <a:solidFill>
                          <a:schemeClr val="bg1"/>
                        </a:solidFill>
                        <a:effectLst>
                          <a:outerShdw blurRad="38100" dist="38100" dir="2700000" algn="tl">
                            <a:srgbClr val="000000">
                              <a:alpha val="43137"/>
                            </a:srgbClr>
                          </a:outerShdw>
                        </a:effectLst>
                      </a:endParaRPr>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c>
                  <a:txBody>
                    <a:bodyPr/>
                    <a:lstStyle/>
                    <a:p>
                      <a:pPr rtl="1"/>
                      <a:endParaRPr lang="he-IL" dirty="0"/>
                    </a:p>
                  </a:txBody>
                  <a:tcPr>
                    <a:solidFill>
                      <a:schemeClr val="tx1">
                        <a:lumMod val="50000"/>
                        <a:lumOff val="50000"/>
                      </a:schemeClr>
                    </a:solidFill>
                  </a:tcPr>
                </a:tc>
              </a:tr>
              <a:tr h="1168642">
                <a:tc>
                  <a:txBody>
                    <a:bodyPr/>
                    <a:lstStyle/>
                    <a:p>
                      <a:pPr rtl="1"/>
                      <a:r>
                        <a:rPr lang="he-IL" dirty="0" smtClean="0"/>
                        <a:t>לבעל העסק</a:t>
                      </a:r>
                    </a:p>
                    <a:p>
                      <a:pPr rtl="1"/>
                      <a:r>
                        <a:rPr lang="he-IL" b="0" u="sng" dirty="0" smtClean="0"/>
                        <a:t>בדואר</a:t>
                      </a:r>
                      <a:r>
                        <a:rPr lang="he-IL" b="0" u="sng" baseline="0" dirty="0" smtClean="0"/>
                        <a:t> רשום</a:t>
                      </a:r>
                      <a:endParaRPr lang="he-IL" b="0" u="sng" dirty="0" smtClean="0"/>
                    </a:p>
                  </a:txBody>
                  <a:tcPr/>
                </a:tc>
                <a:tc>
                  <a:txBody>
                    <a:bodyPr/>
                    <a:lstStyle/>
                    <a:p>
                      <a:pPr marL="0" indent="0" algn="ctr" rtl="1">
                        <a:spcAft>
                          <a:spcPts val="0"/>
                        </a:spcAft>
                      </a:pPr>
                      <a:r>
                        <a:rPr lang="he-IL" sz="1800" b="1" dirty="0" smtClean="0">
                          <a:effectLst>
                            <a:outerShdw blurRad="38100" dist="38100" dir="2700000" algn="tl">
                              <a:srgbClr val="000000">
                                <a:alpha val="43137"/>
                              </a:srgbClr>
                            </a:outerShdw>
                          </a:effectLst>
                        </a:rPr>
                        <a:t>ח</a:t>
                      </a:r>
                      <a:r>
                        <a:rPr lang="he-IL" sz="1800" b="1" kern="1200" dirty="0" smtClean="0">
                          <a:solidFill>
                            <a:schemeClr val="dk1"/>
                          </a:solidFill>
                          <a:effectLst>
                            <a:outerShdw blurRad="38100" dist="38100" dir="2700000" algn="tl">
                              <a:srgbClr val="000000">
                                <a:alpha val="43137"/>
                              </a:srgbClr>
                            </a:outerShdw>
                          </a:effectLst>
                          <a:latin typeface="+mn-lt"/>
                          <a:ea typeface="+mn-ea"/>
                          <a:cs typeface="+mn-cs"/>
                        </a:rPr>
                        <a:t>ובה להודיע </a:t>
                      </a:r>
                      <a:br>
                        <a:rPr lang="he-IL" sz="1800" b="1" kern="1200" dirty="0" smtClean="0">
                          <a:solidFill>
                            <a:schemeClr val="dk1"/>
                          </a:solidFill>
                          <a:effectLst>
                            <a:outerShdw blurRad="38100" dist="38100" dir="2700000" algn="tl">
                              <a:srgbClr val="000000">
                                <a:alpha val="43137"/>
                              </a:srgbClr>
                            </a:outerShdw>
                          </a:effectLst>
                          <a:latin typeface="+mn-lt"/>
                          <a:ea typeface="+mn-ea"/>
                          <a:cs typeface="+mn-cs"/>
                        </a:rPr>
                      </a:br>
                      <a:endParaRPr lang="he-IL" sz="18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C00000"/>
                          </a:solidFill>
                          <a:effectLst/>
                        </a:rPr>
                        <a:t>אין חובה להודיע</a:t>
                      </a:r>
                      <a:endParaRPr lang="en-US" sz="1800" dirty="0" smtClean="0">
                        <a:solidFill>
                          <a:srgbClr val="C00000"/>
                        </a:solidFill>
                        <a:effectLst/>
                        <a:latin typeface="Arial"/>
                        <a:ea typeface="Times New Roman"/>
                      </a:endParaRPr>
                    </a:p>
                    <a:p>
                      <a:pPr algn="ctr" rtl="1"/>
                      <a:endParaRPr lang="he-IL" sz="1800" dirty="0"/>
                    </a:p>
                  </a:txBody>
                  <a:tcPr/>
                </a:tc>
                <a:tc>
                  <a:txBody>
                    <a:bodyPr/>
                    <a:lstStyle/>
                    <a:p>
                      <a:pPr marL="0" indent="0" algn="ctr" rtl="1">
                        <a:spcAft>
                          <a:spcPts val="0"/>
                        </a:spcAft>
                      </a:pPr>
                      <a:r>
                        <a:rPr lang="he-IL" sz="1800" b="1" kern="1200" dirty="0" smtClean="0">
                          <a:solidFill>
                            <a:schemeClr val="dk1"/>
                          </a:solidFill>
                          <a:effectLst>
                            <a:outerShdw blurRad="38100" dist="38100" dir="2700000" algn="tl">
                              <a:srgbClr val="000000">
                                <a:alpha val="43137"/>
                              </a:srgbClr>
                            </a:outerShdw>
                          </a:effectLst>
                          <a:latin typeface="+mn-lt"/>
                          <a:ea typeface="+mn-ea"/>
                          <a:cs typeface="+mn-cs"/>
                        </a:rPr>
                        <a:t>חובה להודיע </a:t>
                      </a:r>
                      <a:r>
                        <a:rPr lang="he-IL" sz="1800" dirty="0" smtClean="0">
                          <a:effectLst/>
                        </a:rPr>
                        <a:t/>
                      </a:r>
                      <a:br>
                        <a:rPr lang="he-IL" sz="1800" dirty="0" smtClean="0">
                          <a:effectLst/>
                        </a:rPr>
                      </a:br>
                      <a:endParaRPr lang="he-IL" sz="18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C00000"/>
                          </a:solidFill>
                          <a:effectLst/>
                        </a:rPr>
                        <a:t>אין חובה להודיע</a:t>
                      </a:r>
                      <a:endParaRPr lang="en-US" sz="1800" dirty="0" smtClean="0">
                        <a:solidFill>
                          <a:srgbClr val="C00000"/>
                        </a:solidFill>
                        <a:effectLst/>
                        <a:latin typeface="Arial"/>
                        <a:ea typeface="Times New Roman"/>
                      </a:endParaRPr>
                    </a:p>
                    <a:p>
                      <a:pPr algn="ctr" rtl="1"/>
                      <a:endParaRPr lang="he-IL" sz="1800" dirty="0">
                        <a:solidFill>
                          <a:srgbClr val="C0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C00000"/>
                          </a:solidFill>
                          <a:effectLst/>
                        </a:rPr>
                        <a:t>אין חובה להודיע</a:t>
                      </a:r>
                      <a:endParaRPr lang="en-US" sz="1800" dirty="0" smtClean="0">
                        <a:solidFill>
                          <a:srgbClr val="C00000"/>
                        </a:solidFill>
                        <a:effectLst/>
                        <a:latin typeface="Arial"/>
                        <a:ea typeface="Times New Roman"/>
                      </a:endParaRPr>
                    </a:p>
                    <a:p>
                      <a:pPr algn="ctr" rtl="1"/>
                      <a:endParaRPr lang="he-IL" sz="1800" dirty="0"/>
                    </a:p>
                  </a:txBody>
                  <a:tcPr/>
                </a:tc>
              </a:tr>
              <a:tr h="116864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לנותן האישור</a:t>
                      </a:r>
                      <a:r>
                        <a:rPr lang="en-US" dirty="0" smtClean="0"/>
                        <a:t/>
                      </a:r>
                      <a:br>
                        <a:rPr lang="en-US" dirty="0" smtClean="0"/>
                      </a:br>
                      <a:r>
                        <a:rPr lang="he-IL" dirty="0" smtClean="0"/>
                        <a:t>(גם</a:t>
                      </a:r>
                      <a:r>
                        <a:rPr lang="he-IL" baseline="0" dirty="0" smtClean="0"/>
                        <a:t> בידיעה)</a:t>
                      </a:r>
                      <a:r>
                        <a:rPr lang="en-US" baseline="0" dirty="0" smtClean="0"/>
                        <a:t/>
                      </a:r>
                      <a:br>
                        <a:rPr lang="en-US" baseline="0" dirty="0" smtClean="0"/>
                      </a:br>
                      <a:r>
                        <a:rPr lang="he-IL" b="0" u="sng" dirty="0" smtClean="0"/>
                        <a:t>בדואר</a:t>
                      </a:r>
                      <a:r>
                        <a:rPr lang="he-IL" b="0" u="sng" baseline="0" dirty="0" smtClean="0"/>
                        <a:t> רגיל</a:t>
                      </a:r>
                      <a:endParaRPr lang="he-IL" b="0" u="sng"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effectLst>
                            <a:outerShdw blurRad="38100" dist="38100" dir="2700000" algn="tl">
                              <a:srgbClr val="000000">
                                <a:alpha val="43137"/>
                              </a:srgbClr>
                            </a:outerShdw>
                          </a:effectLst>
                        </a:rPr>
                        <a:t>חובה להודיע</a:t>
                      </a:r>
                      <a:endParaRPr lang="en-US" sz="1800" dirty="0" smtClean="0">
                        <a:effectLst/>
                        <a:latin typeface="Arial"/>
                        <a:ea typeface="Times New Roman"/>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kern="1200" dirty="0" smtClean="0">
                          <a:solidFill>
                            <a:srgbClr val="C00000"/>
                          </a:solidFill>
                          <a:effectLst/>
                          <a:latin typeface="+mn-lt"/>
                          <a:ea typeface="+mn-ea"/>
                          <a:cs typeface="+mn-cs"/>
                        </a:rPr>
                        <a:t>אין צורך להודיע</a:t>
                      </a:r>
                      <a:endParaRPr lang="en-US" sz="1800" kern="1200" dirty="0" smtClean="0">
                        <a:solidFill>
                          <a:srgbClr val="C00000"/>
                        </a:solidFill>
                        <a:effectLst/>
                        <a:latin typeface="+mn-lt"/>
                        <a:ea typeface="+mn-ea"/>
                        <a:cs typeface="+mn-cs"/>
                      </a:endParaRPr>
                    </a:p>
                    <a:p>
                      <a:pPr algn="ctr" rtl="1"/>
                      <a:endParaRPr lang="he-IL"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effectLst>
                            <a:outerShdw blurRad="38100" dist="38100" dir="2700000" algn="tl">
                              <a:srgbClr val="000000">
                                <a:alpha val="43137"/>
                              </a:srgbClr>
                            </a:outerShdw>
                          </a:effectLst>
                        </a:rPr>
                        <a:t>חובה</a:t>
                      </a:r>
                      <a:r>
                        <a:rPr lang="he-IL" sz="1800" b="1" baseline="0" dirty="0" smtClean="0">
                          <a:effectLst>
                            <a:outerShdw blurRad="38100" dist="38100" dir="2700000" algn="tl">
                              <a:srgbClr val="000000">
                                <a:alpha val="43137"/>
                              </a:srgbClr>
                            </a:outerShdw>
                          </a:effectLst>
                        </a:rPr>
                        <a:t> </a:t>
                      </a:r>
                      <a:r>
                        <a:rPr lang="he-IL" sz="1800" b="1" dirty="0" smtClean="0">
                          <a:effectLst>
                            <a:outerShdw blurRad="38100" dist="38100" dir="2700000" algn="tl">
                              <a:srgbClr val="000000">
                                <a:alpha val="43137"/>
                              </a:srgbClr>
                            </a:outerShdw>
                          </a:effectLst>
                        </a:rPr>
                        <a:t> להודיע</a:t>
                      </a:r>
                      <a:endParaRPr lang="en-US" sz="1800" dirty="0" smtClean="0">
                        <a:effectLst/>
                        <a:latin typeface="Arial"/>
                        <a:ea typeface="Times New Roman"/>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dirty="0" smtClean="0">
                          <a:solidFill>
                            <a:srgbClr val="C00000"/>
                          </a:solidFill>
                          <a:effectLst/>
                        </a:rPr>
                        <a:t>אין צורך להודיע</a:t>
                      </a:r>
                      <a:endParaRPr lang="en-US" sz="1800" dirty="0" smtClean="0">
                        <a:solidFill>
                          <a:srgbClr val="C00000"/>
                        </a:solidFill>
                        <a:effectLst/>
                        <a:latin typeface="Arial"/>
                        <a:ea typeface="Times New Roman"/>
                      </a:endParaRPr>
                    </a:p>
                    <a:p>
                      <a:pPr algn="ctr" rtl="1"/>
                      <a:endParaRPr lang="he-IL" dirty="0">
                        <a:solidFill>
                          <a:srgbClr val="C0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effectLst>
                            <a:outerShdw blurRad="38100" dist="38100" dir="2700000" algn="tl">
                              <a:srgbClr val="000000">
                                <a:alpha val="43137"/>
                              </a:srgbClr>
                            </a:outerShdw>
                          </a:effectLst>
                        </a:rPr>
                        <a:t>חובה להודיע</a:t>
                      </a:r>
                      <a:endParaRPr lang="he-IL" dirty="0"/>
                    </a:p>
                  </a:txBody>
                  <a:tcPr/>
                </a:tc>
              </a:tr>
            </a:tbl>
          </a:graphicData>
        </a:graphic>
      </p:graphicFrame>
      <p:sp>
        <p:nvSpPr>
          <p:cNvPr id="3" name="TextBox 2"/>
          <p:cNvSpPr txBox="1"/>
          <p:nvPr/>
        </p:nvSpPr>
        <p:spPr>
          <a:xfrm>
            <a:off x="0" y="1916113"/>
            <a:ext cx="9144000" cy="431800"/>
          </a:xfrm>
          <a:prstGeom prst="rect">
            <a:avLst/>
          </a:prstGeom>
          <a:solidFill>
            <a:schemeClr val="bg2"/>
          </a:solidFill>
          <a:effectLst>
            <a:outerShdw blurRad="50800" dist="38100" dir="2700000" algn="tl" rotWithShape="0">
              <a:prstClr val="black">
                <a:alpha val="40000"/>
              </a:prstClr>
            </a:outerShdw>
          </a:effectLst>
        </p:spPr>
        <p:txBody>
          <a:bodyPr rtlCol="1">
            <a:spAutoFit/>
          </a:bodyPr>
          <a:lstStyle/>
          <a:p>
            <a:pPr algn="ctr" fontAlgn="auto">
              <a:spcBef>
                <a:spcPts val="0"/>
              </a:spcBef>
              <a:spcAft>
                <a:spcPts val="0"/>
              </a:spcAft>
              <a:defRPr/>
            </a:pPr>
            <a:r>
              <a:rPr lang="he-IL" sz="2200" b="1" dirty="0">
                <a:latin typeface="+mn-lt"/>
                <a:cs typeface="+mn-cs"/>
              </a:rPr>
              <a:t>שינויים במהות הצו </a:t>
            </a:r>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smtClean="0"/>
              <a:t>הקדמה</a:t>
            </a:r>
            <a:br>
              <a:rPr smtClean="0"/>
            </a:br>
            <a:r>
              <a:rPr sz="2400" smtClean="0">
                <a:solidFill>
                  <a:srgbClr val="7030A0"/>
                </a:solidFill>
                <a:cs typeface="+mn-cs"/>
              </a:rPr>
              <a:t>משלוח הודעות </a:t>
            </a:r>
            <a:endParaRPr sz="2400">
              <a:solidFill>
                <a:srgbClr val="7030A0"/>
              </a:solidFill>
              <a:cs typeface="+mn-cs"/>
            </a:endParaRPr>
          </a:p>
        </p:txBody>
      </p:sp>
      <p:pic>
        <p:nvPicPr>
          <p:cNvPr id="28706" name="Picture 3" descr="C:\Users\MERAV\AppData\Local\Microsoft\Windows\Temporary Internet Files\Content.IE5\0U33LQ70\MC900436915[1].png"/>
          <p:cNvPicPr>
            <a:picLocks noChangeAspect="1" noChangeArrowheads="1"/>
          </p:cNvPicPr>
          <p:nvPr/>
        </p:nvPicPr>
        <p:blipFill>
          <a:blip r:embed="rId2" cstate="print"/>
          <a:srcRect/>
          <a:stretch>
            <a:fillRect/>
          </a:stretch>
        </p:blipFill>
        <p:spPr bwMode="auto">
          <a:xfrm>
            <a:off x="5940425" y="1617663"/>
            <a:ext cx="914400" cy="912812"/>
          </a:xfrm>
          <a:prstGeom prst="rect">
            <a:avLst/>
          </a:prstGeom>
          <a:noFill/>
          <a:ln w="9525">
            <a:noFill/>
            <a:miter lim="800000"/>
            <a:headEnd/>
            <a:tailEnd/>
          </a:ln>
        </p:spPr>
      </p:pic>
      <p:sp>
        <p:nvSpPr>
          <p:cNvPr id="30" name="צורה חופשית 29"/>
          <p:cNvSpPr/>
          <p:nvPr/>
        </p:nvSpPr>
        <p:spPr>
          <a:xfrm>
            <a:off x="6180138" y="2838450"/>
            <a:ext cx="1274762"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שבוטלו </a:t>
            </a:r>
          </a:p>
        </p:txBody>
      </p:sp>
      <p:sp>
        <p:nvSpPr>
          <p:cNvPr id="31" name="צורה חופשית 30"/>
          <p:cNvSpPr/>
          <p:nvPr/>
        </p:nvSpPr>
        <p:spPr>
          <a:xfrm>
            <a:off x="4806950" y="2827338"/>
            <a:ext cx="1274763"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1170380"/>
                  <a:satOff val="-1460"/>
                  <a:lumOff val="343"/>
                  <a:alphaOff val="0"/>
                  <a:shade val="51000"/>
                  <a:satMod val="130000"/>
                </a:srgbClr>
              </a:gs>
              <a:gs pos="80000">
                <a:srgbClr val="C0504D">
                  <a:hueOff val="1170380"/>
                  <a:satOff val="-1460"/>
                  <a:lumOff val="343"/>
                  <a:alphaOff val="0"/>
                  <a:shade val="93000"/>
                  <a:satMod val="130000"/>
                </a:srgbClr>
              </a:gs>
              <a:gs pos="100000">
                <a:srgbClr val="C0504D">
                  <a:hueOff val="1170380"/>
                  <a:satOff val="-1460"/>
                  <a:lumOff val="343"/>
                  <a:alphaOff val="0"/>
                  <a:shade val="94000"/>
                  <a:satMod val="135000"/>
                </a:srgbClr>
              </a:gs>
            </a:gsLst>
            <a:lin ang="16200000" scaled="0"/>
          </a:gradFill>
          <a:ln w="9525" cap="flat" cmpd="sng" algn="ctr">
            <a:solidFill>
              <a:srgbClr val="C0504D">
                <a:hueOff val="1170380"/>
                <a:satOff val="-1460"/>
                <a:lumOff val="34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שאוחדו </a:t>
            </a:r>
          </a:p>
        </p:txBody>
      </p:sp>
      <p:sp>
        <p:nvSpPr>
          <p:cNvPr id="32" name="צורה חופשית 31"/>
          <p:cNvSpPr/>
          <p:nvPr/>
        </p:nvSpPr>
        <p:spPr>
          <a:xfrm>
            <a:off x="3321050" y="2832100"/>
            <a:ext cx="1276350" cy="455613"/>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2340759"/>
                  <a:satOff val="-2919"/>
                  <a:lumOff val="686"/>
                  <a:alphaOff val="0"/>
                  <a:shade val="51000"/>
                  <a:satMod val="130000"/>
                </a:srgbClr>
              </a:gs>
              <a:gs pos="80000">
                <a:srgbClr val="C0504D">
                  <a:hueOff val="2340759"/>
                  <a:satOff val="-2919"/>
                  <a:lumOff val="686"/>
                  <a:alphaOff val="0"/>
                  <a:shade val="93000"/>
                  <a:satMod val="130000"/>
                </a:srgbClr>
              </a:gs>
              <a:gs pos="100000">
                <a:srgbClr val="C0504D">
                  <a:hueOff val="2340759"/>
                  <a:satOff val="-2919"/>
                  <a:lumOff val="686"/>
                  <a:alphaOff val="0"/>
                  <a:shade val="94000"/>
                  <a:satMod val="135000"/>
                </a:srgbClr>
              </a:gs>
            </a:gsLst>
            <a:lin ang="16200000" scaled="0"/>
          </a:gradFill>
          <a:ln w="9525" cap="flat" cmpd="sng" algn="ctr">
            <a:solidFill>
              <a:srgbClr val="C0504D">
                <a:hueOff val="2340759"/>
                <a:satOff val="-2919"/>
                <a:lumOff val="686"/>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שנוספו </a:t>
            </a:r>
          </a:p>
        </p:txBody>
      </p:sp>
      <p:sp>
        <p:nvSpPr>
          <p:cNvPr id="33" name="צורה חופשית 32"/>
          <p:cNvSpPr/>
          <p:nvPr/>
        </p:nvSpPr>
        <p:spPr>
          <a:xfrm>
            <a:off x="1835150" y="2827338"/>
            <a:ext cx="1276350"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w="9525" cap="flat" cmpd="sng" algn="ctr">
            <a:solidFill>
              <a:srgbClr val="C0504D">
                <a:hueOff val="3511139"/>
                <a:satOff val="-4379"/>
                <a:lumOff val="1030"/>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פריטים שפוצלו </a:t>
            </a:r>
          </a:p>
        </p:txBody>
      </p:sp>
      <p:sp>
        <p:nvSpPr>
          <p:cNvPr id="34" name="צורה חופשית 33"/>
          <p:cNvSpPr/>
          <p:nvPr/>
        </p:nvSpPr>
        <p:spPr>
          <a:xfrm>
            <a:off x="373063" y="2827338"/>
            <a:ext cx="1276350" cy="457200"/>
          </a:xfrm>
          <a:custGeom>
            <a:avLst/>
            <a:gdLst>
              <a:gd name="connsiteX0" fmla="*/ 0 w 1515121"/>
              <a:gd name="connsiteY0" fmla="*/ 0 h 456606"/>
              <a:gd name="connsiteX1" fmla="*/ 1515121 w 1515121"/>
              <a:gd name="connsiteY1" fmla="*/ 0 h 456606"/>
              <a:gd name="connsiteX2" fmla="*/ 1515121 w 1515121"/>
              <a:gd name="connsiteY2" fmla="*/ 456606 h 456606"/>
              <a:gd name="connsiteX3" fmla="*/ 0 w 1515121"/>
              <a:gd name="connsiteY3" fmla="*/ 456606 h 456606"/>
              <a:gd name="connsiteX4" fmla="*/ 0 w 1515121"/>
              <a:gd name="connsiteY4" fmla="*/ 0 h 4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21" h="456606">
                <a:moveTo>
                  <a:pt x="0" y="0"/>
                </a:moveTo>
                <a:lnTo>
                  <a:pt x="1515121" y="0"/>
                </a:lnTo>
                <a:lnTo>
                  <a:pt x="1515121" y="456606"/>
                </a:lnTo>
                <a:lnTo>
                  <a:pt x="0" y="456606"/>
                </a:lnTo>
                <a:lnTo>
                  <a:pt x="0" y="0"/>
                </a:lnTo>
                <a:close/>
              </a:path>
            </a:pathLst>
          </a:custGeom>
          <a:gradFill rotWithShape="0">
            <a:gsLst>
              <a:gs pos="0">
                <a:srgbClr val="C0504D">
                  <a:hueOff val="4681519"/>
                  <a:satOff val="-5839"/>
                  <a:lumOff val="1373"/>
                  <a:alphaOff val="0"/>
                  <a:shade val="51000"/>
                  <a:satMod val="130000"/>
                </a:srgbClr>
              </a:gs>
              <a:gs pos="80000">
                <a:srgbClr val="C0504D">
                  <a:hueOff val="4681519"/>
                  <a:satOff val="-5839"/>
                  <a:lumOff val="1373"/>
                  <a:alphaOff val="0"/>
                  <a:shade val="93000"/>
                  <a:satMod val="130000"/>
                </a:srgbClr>
              </a:gs>
              <a:gs pos="100000">
                <a:srgbClr val="C0504D">
                  <a:hueOff val="4681519"/>
                  <a:satOff val="-5839"/>
                  <a:lumOff val="1373"/>
                  <a:alphaOff val="0"/>
                  <a:shade val="94000"/>
                  <a:satMod val="135000"/>
                </a:srgbClr>
              </a:gs>
            </a:gsLst>
            <a:lin ang="16200000" scaled="0"/>
          </a:gradFill>
          <a:ln w="9525" cap="flat" cmpd="sng" algn="ctr">
            <a:solidFill>
              <a:srgbClr val="C0504D">
                <a:hueOff val="4681519"/>
                <a:satOff val="-5839"/>
                <a:lumOff val="1373"/>
                <a:alphaOff val="0"/>
              </a:srgbClr>
            </a:solidFill>
            <a:prstDash val="solid"/>
          </a:ln>
          <a:effectLst>
            <a:outerShdw blurRad="40000" dist="23000" dir="5400000" rotWithShape="0">
              <a:srgbClr val="000000">
                <a:alpha val="35000"/>
              </a:srgbClr>
            </a:outerShdw>
          </a:effectLst>
        </p:spPr>
        <p:style>
          <a:lnRef idx="1">
            <a:scrgbClr r="0" g="0" b="0"/>
          </a:lnRef>
          <a:fillRef idx="3">
            <a:scrgbClr r="0" g="0" b="0"/>
          </a:fillRef>
          <a:effectRef idx="2">
            <a:scrgbClr r="0" g="0" b="0"/>
          </a:effectRef>
          <a:fontRef idx="minor">
            <a:schemeClr val="lt1"/>
          </a:fontRef>
        </p:style>
        <p:txBody>
          <a:bodyPr lIns="38100" tIns="38100" rIns="38100" bIns="38100" spcCol="1270" anchor="ctr"/>
          <a:lstStyle/>
          <a:p>
            <a:pPr algn="ctr" defTabSz="666750" fontAlgn="auto">
              <a:lnSpc>
                <a:spcPct val="90000"/>
              </a:lnSpc>
              <a:spcAft>
                <a:spcPct val="35000"/>
              </a:spcAft>
              <a:defRPr/>
            </a:pPr>
            <a:r>
              <a:rPr lang="he-IL" sz="1500" b="1" dirty="0">
                <a:solidFill>
                  <a:sysClr val="window" lastClr="FFFFFF"/>
                </a:solidFill>
              </a:rPr>
              <a:t>מסלול ירוק</a:t>
            </a:r>
          </a:p>
        </p:txBody>
      </p:sp>
      <p:pic>
        <p:nvPicPr>
          <p:cNvPr id="28712" name="Picture 2" descr="C:\Users\MERAV\AppData\Local\Microsoft\Windows\Temporary Internet Files\Content.IE5\FY0WSDE3\MP900409103[1].jpg"/>
          <p:cNvPicPr>
            <a:picLocks noChangeAspect="1" noChangeArrowheads="1"/>
          </p:cNvPicPr>
          <p:nvPr/>
        </p:nvPicPr>
        <p:blipFill>
          <a:blip r:embed="rId3" cstate="print"/>
          <a:srcRect/>
          <a:stretch>
            <a:fillRect/>
          </a:stretch>
        </p:blipFill>
        <p:spPr bwMode="auto">
          <a:xfrm>
            <a:off x="7559675" y="785813"/>
            <a:ext cx="1584325" cy="1130300"/>
          </a:xfrm>
          <a:prstGeom prst="rect">
            <a:avLst/>
          </a:prstGeom>
          <a:noFill/>
          <a:ln w="9525">
            <a:noFill/>
            <a:miter lim="800000"/>
            <a:headEnd/>
            <a:tailEnd/>
          </a:ln>
        </p:spPr>
      </p:pic>
      <p:sp>
        <p:nvSpPr>
          <p:cNvPr id="44" name="TextBox 43"/>
          <p:cNvSpPr txBox="1">
            <a:spLocks noChangeArrowheads="1"/>
          </p:cNvSpPr>
          <p:nvPr/>
        </p:nvSpPr>
        <p:spPr bwMode="auto">
          <a:xfrm>
            <a:off x="0" y="5949950"/>
            <a:ext cx="9036050" cy="400050"/>
          </a:xfrm>
          <a:prstGeom prst="rect">
            <a:avLst/>
          </a:prstGeom>
          <a:noFill/>
          <a:ln w="9525">
            <a:noFill/>
            <a:miter lim="800000"/>
            <a:headEnd/>
            <a:tailEnd/>
          </a:ln>
        </p:spPr>
        <p:txBody>
          <a:bodyPr>
            <a:spAutoFit/>
          </a:bodyPr>
          <a:lstStyle/>
          <a:p>
            <a:r>
              <a:rPr lang="he-IL" sz="2000" b="1">
                <a:latin typeface="Calibri" pitchFamily="34" charset="0"/>
              </a:rPr>
              <a:t>בנוסף, עבור עסק לו פורסמו מפרטים אחידים חובה להודיע לבעל העסק</a:t>
            </a:r>
          </a:p>
        </p:txBody>
      </p:sp>
      <p:sp>
        <p:nvSpPr>
          <p:cNvPr id="4" name="מציין מיקום של מספר שקופית 3"/>
          <p:cNvSpPr>
            <a:spLocks noGrp="1"/>
          </p:cNvSpPr>
          <p:nvPr>
            <p:ph type="sldNum" sz="quarter" idx="12"/>
          </p:nvPr>
        </p:nvSpPr>
        <p:spPr/>
        <p:txBody>
          <a:bodyPr/>
          <a:lstStyle/>
          <a:p>
            <a:pPr>
              <a:defRPr/>
            </a:pPr>
            <a:fld id="{D9741292-7726-4D48-8F17-81E26B19A5A4}" type="slidenum">
              <a:rPr lang="he-IL"/>
              <a:pPr>
                <a:defRPr/>
              </a:pPr>
              <a:t>8</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3338" y="1731963"/>
            <a:ext cx="9144000" cy="3240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1908175" y="836613"/>
            <a:ext cx="6335713" cy="993775"/>
          </a:xfrm>
        </p:spPr>
        <p:txBody>
          <a:bodyPr rtlCol="1"/>
          <a:lstStyle/>
          <a:p>
            <a:pPr fontAlgn="auto">
              <a:spcAft>
                <a:spcPts val="0"/>
              </a:spcAft>
              <a:defRPr/>
            </a:pPr>
            <a:r>
              <a:rPr/>
              <a:t>כלים להטמעת </a:t>
            </a:r>
            <a:r>
              <a:rPr smtClean="0"/>
              <a:t>השינויים בצו</a:t>
            </a:r>
            <a:br>
              <a:rPr smtClean="0"/>
            </a:br>
            <a:r>
              <a:rPr sz="2400" i="0">
                <a:solidFill>
                  <a:srgbClr val="7030A0"/>
                </a:solidFill>
                <a:cs typeface="+mn-cs"/>
              </a:rPr>
              <a:t>לסיכום- הבהרות בנוגע להודעות </a:t>
            </a:r>
          </a:p>
        </p:txBody>
      </p:sp>
      <p:sp>
        <p:nvSpPr>
          <p:cNvPr id="3" name="מציין מיקום תוכן 2"/>
          <p:cNvSpPr>
            <a:spLocks noGrp="1"/>
          </p:cNvSpPr>
          <p:nvPr>
            <p:ph idx="1"/>
          </p:nvPr>
        </p:nvSpPr>
        <p:spPr>
          <a:xfrm>
            <a:off x="-36513" y="3136900"/>
            <a:ext cx="6840538" cy="4395788"/>
          </a:xfrm>
        </p:spPr>
        <p:txBody>
          <a:bodyPr/>
          <a:lstStyle/>
          <a:p>
            <a:pPr marL="342900" indent="-342900" eaLnBrk="1" hangingPunct="1">
              <a:spcBef>
                <a:spcPct val="0"/>
              </a:spcBef>
              <a:buFont typeface="Arial" charset="0"/>
              <a:buChar char="•"/>
            </a:pPr>
            <a:r>
              <a:rPr lang="he-IL" smtClean="0"/>
              <a:t>ההודעות לבעל העסק יישלחו בדואר רשום</a:t>
            </a:r>
          </a:p>
          <a:p>
            <a:pPr marL="342900" indent="-342900" eaLnBrk="1" hangingPunct="1">
              <a:spcBef>
                <a:spcPct val="0"/>
              </a:spcBef>
              <a:buFont typeface="Arial" charset="0"/>
              <a:buChar char="•"/>
            </a:pPr>
            <a:r>
              <a:rPr lang="he-IL" sz="1600" smtClean="0"/>
              <a:t>מסירת הודעה בדבר ביטול רישיון והיתר זמני, הוספת תנאי לרישיון והיתר זמני, או סירוב להאריך תוקפו של רישיון תקופתי, יישלחו בדואר רשום לפי המען לקבלת הודעות רשות הרישוי, שמסר מגיש הבקשה, ואם לא חזרו, יראו כאילו קיבלם הנמען; מסירת הודעה אישית לבעל העסק או נציגו או הדבקת ההודעה על גבי דלת הכניסה לעסק, יראו גם כן כמסירה לענין זה. </a:t>
            </a:r>
          </a:p>
          <a:p>
            <a:pPr marL="342900" indent="-342900" eaLnBrk="1" hangingPunct="1">
              <a:spcBef>
                <a:spcPct val="0"/>
              </a:spcBef>
              <a:buFont typeface="Arial" charset="0"/>
              <a:buChar char="•"/>
            </a:pPr>
            <a:endParaRPr lang="he-IL" smtClean="0"/>
          </a:p>
          <a:p>
            <a:pPr marL="342900" indent="-342900" eaLnBrk="1" hangingPunct="1">
              <a:spcBef>
                <a:spcPct val="0"/>
              </a:spcBef>
              <a:buFont typeface="Arial" charset="0"/>
              <a:buChar char="•"/>
            </a:pPr>
            <a:r>
              <a:rPr lang="he-IL" smtClean="0"/>
              <a:t>ההודעות לנותן האישור יישלחו במכתב רגיל</a:t>
            </a:r>
          </a:p>
          <a:p>
            <a:pPr marL="342900" indent="-342900" eaLnBrk="1" hangingPunct="1">
              <a:spcBef>
                <a:spcPct val="0"/>
              </a:spcBef>
              <a:buFont typeface="Arial" charset="0"/>
              <a:buChar char="•"/>
            </a:pPr>
            <a:endParaRPr lang="he-IL" smtClean="0"/>
          </a:p>
          <a:p>
            <a:pPr marL="342900" indent="-342900" eaLnBrk="1" hangingPunct="1">
              <a:spcBef>
                <a:spcPct val="0"/>
              </a:spcBef>
              <a:buFont typeface="Arial" charset="0"/>
              <a:buChar char="•"/>
            </a:pPr>
            <a:r>
              <a:rPr lang="he-IL" smtClean="0"/>
              <a:t>יש להודיע גם לנותן אישור הנמצא במעמד של ידיעה </a:t>
            </a:r>
            <a:endParaRPr lang="he-IL" sz="4800" smtClean="0">
              <a:latin typeface="Arial" charset="0"/>
            </a:endParaRPr>
          </a:p>
          <a:p>
            <a:pPr marL="342900" indent="-342900" eaLnBrk="1" hangingPunct="1"/>
            <a:endParaRPr lang="he-IL" smtClean="0"/>
          </a:p>
        </p:txBody>
      </p:sp>
      <p:pic>
        <p:nvPicPr>
          <p:cNvPr id="29700" name="Picture 2" descr="C:\Users\MERAV\AppData\Local\Microsoft\Windows\Temporary Internet Files\Content.IE5\FY0WSDE3\MP900409103[1].jpg"/>
          <p:cNvPicPr>
            <a:picLocks noChangeAspect="1" noChangeArrowheads="1"/>
          </p:cNvPicPr>
          <p:nvPr/>
        </p:nvPicPr>
        <p:blipFill>
          <a:blip r:embed="rId3" cstate="print"/>
          <a:srcRect/>
          <a:stretch>
            <a:fillRect/>
          </a:stretch>
        </p:blipFill>
        <p:spPr bwMode="auto">
          <a:xfrm>
            <a:off x="6804025" y="3109913"/>
            <a:ext cx="2339975" cy="1862137"/>
          </a:xfrm>
          <a:prstGeom prst="rect">
            <a:avLst/>
          </a:prstGeom>
          <a:noFill/>
          <a:ln w="9525">
            <a:noFill/>
            <a:miter lim="800000"/>
            <a:headEnd/>
            <a:tailEnd/>
          </a:ln>
        </p:spPr>
      </p:pic>
      <p:sp>
        <p:nvSpPr>
          <p:cNvPr id="6" name="מציין מיקום של מספר שקופית 5"/>
          <p:cNvSpPr>
            <a:spLocks noGrp="1"/>
          </p:cNvSpPr>
          <p:nvPr>
            <p:ph type="sldNum" sz="quarter" idx="12"/>
          </p:nvPr>
        </p:nvSpPr>
        <p:spPr/>
        <p:txBody>
          <a:bodyPr/>
          <a:lstStyle/>
          <a:p>
            <a:pPr>
              <a:defRPr/>
            </a:pPr>
            <a:fld id="{62B8EA97-D8D4-41BF-B66E-6E3D2B33BC0B}" type="slidenum">
              <a:rPr lang="he-IL"/>
              <a:pPr>
                <a:defRPr/>
              </a:pPr>
              <a:t>9</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1000"/>
                                        <p:tgtEl>
                                          <p:spTgt spid="3">
                                            <p:txEl>
                                              <p:pRg st="1" end="1"/>
                                            </p:tx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right)">
                                      <p:cBhvr>
                                        <p:cTn id="15" dur="1000"/>
                                        <p:tgtEl>
                                          <p:spTgt spid="3">
                                            <p:txEl>
                                              <p:pRg st="3" end="3"/>
                                            </p:txEl>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right)">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ערכת נושא Office">
  <a:themeElements>
    <a:clrScheme name="עירוני">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4373</TotalTime>
  <Words>549</Words>
  <Application>Microsoft Office PowerPoint</Application>
  <PresentationFormat>‫הצגה על המסך (4:3)</PresentationFormat>
  <Paragraphs>169</Paragraphs>
  <Slides>13</Slides>
  <Notes>5</Notes>
  <HiddenSlides>0</HiddenSlides>
  <MMClips>0</MMClips>
  <ScaleCrop>false</ScaleCrop>
  <HeadingPairs>
    <vt:vector size="4" baseType="variant">
      <vt:variant>
        <vt:lpstr>ערכת נושא</vt:lpstr>
      </vt:variant>
      <vt:variant>
        <vt:i4>1</vt:i4>
      </vt:variant>
      <vt:variant>
        <vt:lpstr>כותרות שקופיות</vt:lpstr>
      </vt:variant>
      <vt:variant>
        <vt:i4>13</vt:i4>
      </vt:variant>
    </vt:vector>
  </HeadingPairs>
  <TitlesOfParts>
    <vt:vector size="14" baseType="lpstr">
      <vt:lpstr>ערכת נושא Office</vt:lpstr>
      <vt:lpstr>שקופית 1</vt:lpstr>
      <vt:lpstr>תחומים מרכזיים להיערכות ברפורמה  </vt:lpstr>
      <vt:lpstr>הקדמה יעילות</vt:lpstr>
      <vt:lpstr>הקדמה רמת מוכנות</vt:lpstr>
      <vt:lpstr>הקדמה פירוט השינויים בצו רישוי עסקים</vt:lpstr>
      <vt:lpstr>הקדמה משמעות השינוי למנהל רישוי העסקים </vt:lpstr>
      <vt:lpstr>הקדמה משלוח הודעות </vt:lpstr>
      <vt:lpstr>הקדמה משלוח הודעות </vt:lpstr>
      <vt:lpstr>כלים להטמעת השינויים בצו לסיכום- הבהרות בנוגע להודעות </vt:lpstr>
      <vt:lpstr>הקדמה שימוש בטפסים</vt:lpstr>
      <vt:lpstr>הערכות נדרשת ברשות </vt:lpstr>
      <vt:lpstr>השינויים בצו</vt:lpstr>
      <vt:lpstr>כלים להטמעת השינויים בצו היערכות בשינויים במהות הפריט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מפתחות פתרונות הדרכה</dc:creator>
  <cp:lastModifiedBy>itayb</cp:lastModifiedBy>
  <cp:revision>312</cp:revision>
  <cp:lastPrinted>2013-10-06T15:56:23Z</cp:lastPrinted>
  <dcterms:created xsi:type="dcterms:W3CDTF">2013-09-23T09:47:42Z</dcterms:created>
  <dcterms:modified xsi:type="dcterms:W3CDTF">2013-10-30T12:23:39Z</dcterms:modified>
</cp:coreProperties>
</file>