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767" autoAdjust="0"/>
  </p:normalViewPr>
  <p:slideViewPr>
    <p:cSldViewPr>
      <p:cViewPr varScale="1">
        <p:scale>
          <a:sx n="110" d="100"/>
          <a:sy n="110" d="100"/>
        </p:scale>
        <p:origin x="726" y="13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441" y="6438709"/>
            <a:ext cx="2844059" cy="365125"/>
          </a:xfrm>
        </p:spPr>
        <p:txBody>
          <a:bodyPr lIns="0" rIns="0"/>
          <a:lstStyle>
            <a:lvl1pPr>
              <a:defRPr sz="1200">
                <a:solidFill>
                  <a:schemeClr val="tx2">
                    <a:lumMod val="25000"/>
                    <a:lumOff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b="1"/>
              <a:t>Company Name </a:t>
            </a:r>
            <a:r>
              <a:rPr lang="en-US"/>
              <a:t>- 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438709"/>
            <a:ext cx="385979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90012" y="6438709"/>
            <a:ext cx="2844059" cy="365125"/>
          </a:xfrm>
        </p:spPr>
        <p:txBody>
          <a:bodyPr lIns="0" rIns="0"/>
          <a:lstStyle>
            <a:lvl1pPr>
              <a:defRPr sz="1600" b="1">
                <a:solidFill>
                  <a:schemeClr val="tx2">
                    <a:lumMod val="25000"/>
                    <a:lumOff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20639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441" y="6438709"/>
            <a:ext cx="2844059" cy="365125"/>
          </a:xfrm>
        </p:spPr>
        <p:txBody>
          <a:bodyPr lIns="0" rIns="0"/>
          <a:lstStyle>
            <a:lvl1pPr>
              <a:defRPr sz="1200">
                <a:solidFill>
                  <a:schemeClr val="tx2">
                    <a:lumMod val="25000"/>
                    <a:lumOff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b="1"/>
              <a:t>Company Name </a:t>
            </a:r>
            <a:r>
              <a:rPr lang="en-US"/>
              <a:t>- Presentation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4515" y="6438709"/>
            <a:ext cx="385979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90012" y="6438709"/>
            <a:ext cx="2844059" cy="365125"/>
          </a:xfrm>
        </p:spPr>
        <p:txBody>
          <a:bodyPr lIns="0" rIns="0"/>
          <a:lstStyle>
            <a:lvl1pPr>
              <a:defRPr sz="1600" b="1">
                <a:solidFill>
                  <a:schemeClr val="tx2">
                    <a:lumMod val="25000"/>
                    <a:lumOff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721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63" r:id="rId5"/>
    <p:sldLayoutId id="2147483655" r:id="rId6"/>
    <p:sldLayoutId id="2147483664" r:id="rId7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 Box 1"/>
          <p:cNvSpPr txBox="1"/>
          <p:nvPr/>
        </p:nvSpPr>
        <p:spPr>
          <a:xfrm>
            <a:off x="1" y="6425172"/>
            <a:ext cx="11276011" cy="29444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MA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SIDOQ – SOCIETE D’IMPORTATION D’OUTILLAGE ET DE QUINCAILLERIE SARLAU AU CAPITAL DE 2 900 000,00 DHS – 126, RUE ALLAL BEN AHMED AMKIK (EX. RUE MENILMONTANT), BELVEDERE, 2300 CASABLANCA – RC 87823 – IF 01050293 – ICE 001527346000044 – PATENTE 31221506 – CNSS 2701440 - Tél. +212 (0) 5 22 40 23 06 - +212 (0) 5 22 60 44 91 - +212 (0) 5 22 40 20 62. Fax. +212 (0) 5 22 40 29 58 – Courriels :  contact@sidoq.com  –  sidoqcx@gmail.com</a:t>
            </a:r>
            <a:endParaRPr lang="fr-FR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8990012" y="6438709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defPPr>
              <a:defRPr lang="en-US"/>
            </a:defPPr>
            <a:lvl1pPr marL="0" algn="r" defTabSz="1218987" rtl="0" eaLnBrk="1" latinLnBrk="0" hangingPunct="1">
              <a:defRPr sz="1600" b="1" kern="1200">
                <a:solidFill>
                  <a:schemeClr val="tx2">
                    <a:lumMod val="25000"/>
                    <a:lumOff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E69268-9C8B-4EBF-A9EE-DC5DC2D48D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4212" y="173331"/>
            <a:ext cx="45719" cy="89346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 flipH="1">
            <a:off x="653730" y="1295400"/>
            <a:ext cx="45719" cy="48005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Straight Connector 13"/>
          <p:cNvCxnSpPr/>
          <p:nvPr/>
        </p:nvCxnSpPr>
        <p:spPr>
          <a:xfrm>
            <a:off x="4713287" y="914400"/>
            <a:ext cx="7277100" cy="0"/>
          </a:xfrm>
          <a:prstGeom prst="line">
            <a:avLst/>
          </a:prstGeom>
          <a:ln w="1905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6"/>
          <p:cNvSpPr txBox="1"/>
          <p:nvPr/>
        </p:nvSpPr>
        <p:spPr>
          <a:xfrm>
            <a:off x="4570412" y="217337"/>
            <a:ext cx="7444526" cy="849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b="1">
                <a:solidFill>
                  <a:srgbClr val="003399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Business Description </a:t>
            </a:r>
            <a:r>
              <a:rPr lang="en-US" sz="2000" baseline="30000" dirty="0"/>
              <a:t>(2)</a:t>
            </a:r>
          </a:p>
        </p:txBody>
      </p:sp>
      <p:pic>
        <p:nvPicPr>
          <p:cNvPr id="33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012" y="5410200"/>
            <a:ext cx="1943100" cy="90551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 Box 1"/>
          <p:cNvSpPr txBox="1"/>
          <p:nvPr/>
        </p:nvSpPr>
        <p:spPr>
          <a:xfrm>
            <a:off x="1" y="6425172"/>
            <a:ext cx="11276011" cy="29444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MA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SIDOQ – SOCIETE D’IMPORTATION D’OUTILLAGE ET DE QUINCAILLERIE SARLAU AU CAPITAL DE 2 900 000,00 DHS – 126, RUE ALLAL BEN AHMED AMKIK (EX. RUE MENILMONTANT), BELVEDERE, 2300 CASABLANCA – RC 87823 – IF 01050293 – ICE 001527346000044 – PATENTE 31221506 – CNSS 2701440 - Tél. +212 (0) 5 22 40 23 06 - +212 (0) 5 22 60 44 91 - +212 (0) 5 22 40 20 62. Fax. +212 (0) 5 22 40 29 58 – Courriels :  contact@sidoq.com  –  sidoqcx@gmail.com</a:t>
            </a:r>
            <a:endParaRPr lang="fr-FR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23801469-B033-4E0B-9918-EE9F3309A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44" y="76200"/>
            <a:ext cx="3101368" cy="105532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3BA796D-A8E1-8BDB-678B-C7C50C63AA53}"/>
              </a:ext>
            </a:extLst>
          </p:cNvPr>
          <p:cNvSpPr txBox="1"/>
          <p:nvPr/>
        </p:nvSpPr>
        <p:spPr>
          <a:xfrm>
            <a:off x="912811" y="1348364"/>
            <a:ext cx="1103185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MA" sz="2000" dirty="0" err="1"/>
              <a:t>Supply</a:t>
            </a:r>
            <a:r>
              <a:rPr lang="fr-MA" sz="2000" dirty="0"/>
              <a:t> and installation of medium and high voltage line and transformer station </a:t>
            </a:r>
            <a:r>
              <a:rPr lang="fr-MA" sz="2000" dirty="0" err="1"/>
              <a:t>equipment</a:t>
            </a:r>
            <a:endParaRPr lang="fr-M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Electrical cabinets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Cable accessories and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inverters, batteries and battery chargers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Lighting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Photovoltaic solar panels</a:t>
            </a:r>
            <a:endParaRPr lang="fr-MA" sz="2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E4E4A0A-6230-FB58-862A-E6E192FF7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243" y="3273446"/>
            <a:ext cx="7210337" cy="298714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713F671F-A529-FB26-D641-231FB5B29DB9}"/>
              </a:ext>
            </a:extLst>
          </p:cNvPr>
          <p:cNvSpPr txBox="1"/>
          <p:nvPr/>
        </p:nvSpPr>
        <p:spPr>
          <a:xfrm>
            <a:off x="1827212" y="342900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MA" b="1" dirty="0"/>
              <a:t>Our </a:t>
            </a:r>
            <a:r>
              <a:rPr lang="fr-MA" b="1" dirty="0" err="1"/>
              <a:t>partners</a:t>
            </a:r>
            <a:endParaRPr lang="fr-MA" b="1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EB3D84E6-12EE-6BC6-C685-89D292B8C624}"/>
              </a:ext>
            </a:extLst>
          </p:cNvPr>
          <p:cNvSpPr txBox="1"/>
          <p:nvPr/>
        </p:nvSpPr>
        <p:spPr>
          <a:xfrm>
            <a:off x="5484812" y="3458374"/>
            <a:ext cx="161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fr-MA" dirty="0"/>
              <a:t>Our clients</a:t>
            </a:r>
          </a:p>
        </p:txBody>
      </p:sp>
    </p:spTree>
    <p:extLst>
      <p:ext uri="{BB962C8B-B14F-4D97-AF65-F5344CB8AC3E}">
        <p14:creationId xmlns:p14="http://schemas.microsoft.com/office/powerpoint/2010/main" val="88389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ish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19679</TotalTime>
  <Words>238</Words>
  <Application>Microsoft Office PowerPoint</Application>
  <PresentationFormat>מותאם אישית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Times New Roman</vt:lpstr>
      <vt:lpstr>Office Theme</vt:lpstr>
      <vt:lpstr>מצגת של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Yonat Keren - Chamber of Commerce</cp:lastModifiedBy>
  <cp:revision>313</cp:revision>
  <dcterms:created xsi:type="dcterms:W3CDTF">2013-09-12T13:05:01Z</dcterms:created>
  <dcterms:modified xsi:type="dcterms:W3CDTF">2023-04-20T08:00:27Z</dcterms:modified>
</cp:coreProperties>
</file>