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7" r:id="rId3"/>
    <p:sldId id="261" r:id="rId4"/>
    <p:sldId id="268" r:id="rId5"/>
    <p:sldId id="262" r:id="rId6"/>
    <p:sldId id="269" r:id="rId7"/>
    <p:sldId id="264" r:id="rId8"/>
    <p:sldId id="263" r:id="rId9"/>
    <p:sldId id="265" r:id="rId10"/>
  </p:sldIdLst>
  <p:sldSz cx="12192000" cy="6858000"/>
  <p:notesSz cx="6792913" cy="99250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16" d="100"/>
          <a:sy n="116" d="100"/>
        </p:scale>
        <p:origin x="16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A815A26-D564-45CC-BB9D-461F4786B2C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MA"/>
          </a:p>
        </p:txBody>
      </p:sp>
      <p:sp>
        <p:nvSpPr>
          <p:cNvPr id="3" name="Sous-titre 2">
            <a:extLst>
              <a:ext uri="{FF2B5EF4-FFF2-40B4-BE49-F238E27FC236}">
                <a16:creationId xmlns:a16="http://schemas.microsoft.com/office/drawing/2014/main" xmlns="" id="{B1C35AE6-A018-411D-8D50-1CEDDB78FD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MA"/>
          </a:p>
        </p:txBody>
      </p:sp>
      <p:sp>
        <p:nvSpPr>
          <p:cNvPr id="4" name="Espace réservé de la date 3">
            <a:extLst>
              <a:ext uri="{FF2B5EF4-FFF2-40B4-BE49-F238E27FC236}">
                <a16:creationId xmlns:a16="http://schemas.microsoft.com/office/drawing/2014/main" xmlns="" id="{D7D3B318-956E-4417-93D7-76DBCD27EF08}"/>
              </a:ext>
            </a:extLst>
          </p:cNvPr>
          <p:cNvSpPr>
            <a:spLocks noGrp="1"/>
          </p:cNvSpPr>
          <p:nvPr>
            <p:ph type="dt" sz="half" idx="10"/>
          </p:nvPr>
        </p:nvSpPr>
        <p:spPr/>
        <p:txBody>
          <a:bodyPr/>
          <a:lstStyle/>
          <a:p>
            <a:fld id="{5CA19ADE-1E36-4108-98A7-2A7783809435}" type="datetimeFigureOut">
              <a:rPr lang="fr-MA" smtClean="0"/>
              <a:t>20/04/2023</a:t>
            </a:fld>
            <a:endParaRPr lang="fr-MA"/>
          </a:p>
        </p:txBody>
      </p:sp>
      <p:sp>
        <p:nvSpPr>
          <p:cNvPr id="5" name="Espace réservé du pied de page 4">
            <a:extLst>
              <a:ext uri="{FF2B5EF4-FFF2-40B4-BE49-F238E27FC236}">
                <a16:creationId xmlns:a16="http://schemas.microsoft.com/office/drawing/2014/main" xmlns="" id="{E9B55044-113F-4B29-BB5C-0DF67162084C}"/>
              </a:ext>
            </a:extLst>
          </p:cNvPr>
          <p:cNvSpPr>
            <a:spLocks noGrp="1"/>
          </p:cNvSpPr>
          <p:nvPr>
            <p:ph type="ftr" sz="quarter" idx="11"/>
          </p:nvPr>
        </p:nvSpPr>
        <p:spPr/>
        <p:txBody>
          <a:bodyPr/>
          <a:lstStyle/>
          <a:p>
            <a:endParaRPr lang="fr-MA"/>
          </a:p>
        </p:txBody>
      </p:sp>
      <p:sp>
        <p:nvSpPr>
          <p:cNvPr id="6" name="Espace réservé du numéro de diapositive 5">
            <a:extLst>
              <a:ext uri="{FF2B5EF4-FFF2-40B4-BE49-F238E27FC236}">
                <a16:creationId xmlns:a16="http://schemas.microsoft.com/office/drawing/2014/main" xmlns="" id="{7A3332D2-CD8F-4617-BA68-9B294057D791}"/>
              </a:ext>
            </a:extLst>
          </p:cNvPr>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3319305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0E43025-B116-483E-A167-5E2775965046}"/>
              </a:ext>
            </a:extLst>
          </p:cNvPr>
          <p:cNvSpPr>
            <a:spLocks noGrp="1"/>
          </p:cNvSpPr>
          <p:nvPr>
            <p:ph type="title"/>
          </p:nvPr>
        </p:nvSpPr>
        <p:spPr/>
        <p:txBody>
          <a:bodyPr/>
          <a:lstStyle/>
          <a:p>
            <a:r>
              <a:rPr lang="fr-FR"/>
              <a:t>Modifiez le style du titre</a:t>
            </a:r>
            <a:endParaRPr lang="fr-MA"/>
          </a:p>
        </p:txBody>
      </p:sp>
      <p:sp>
        <p:nvSpPr>
          <p:cNvPr id="3" name="Espace réservé du texte vertical 2">
            <a:extLst>
              <a:ext uri="{FF2B5EF4-FFF2-40B4-BE49-F238E27FC236}">
                <a16:creationId xmlns:a16="http://schemas.microsoft.com/office/drawing/2014/main" xmlns="" id="{7BF46627-0624-4605-B90A-3F515FBF18F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e la date 3">
            <a:extLst>
              <a:ext uri="{FF2B5EF4-FFF2-40B4-BE49-F238E27FC236}">
                <a16:creationId xmlns:a16="http://schemas.microsoft.com/office/drawing/2014/main" xmlns="" id="{0EFCFAEF-5024-4DCB-8AF0-3D9288DD6D13}"/>
              </a:ext>
            </a:extLst>
          </p:cNvPr>
          <p:cNvSpPr>
            <a:spLocks noGrp="1"/>
          </p:cNvSpPr>
          <p:nvPr>
            <p:ph type="dt" sz="half" idx="10"/>
          </p:nvPr>
        </p:nvSpPr>
        <p:spPr/>
        <p:txBody>
          <a:bodyPr/>
          <a:lstStyle/>
          <a:p>
            <a:fld id="{5CA19ADE-1E36-4108-98A7-2A7783809435}" type="datetimeFigureOut">
              <a:rPr lang="fr-MA" smtClean="0"/>
              <a:t>20/04/2023</a:t>
            </a:fld>
            <a:endParaRPr lang="fr-MA"/>
          </a:p>
        </p:txBody>
      </p:sp>
      <p:sp>
        <p:nvSpPr>
          <p:cNvPr id="5" name="Espace réservé du pied de page 4">
            <a:extLst>
              <a:ext uri="{FF2B5EF4-FFF2-40B4-BE49-F238E27FC236}">
                <a16:creationId xmlns:a16="http://schemas.microsoft.com/office/drawing/2014/main" xmlns="" id="{D7D9E283-650B-435B-8E01-4EFB3243A56A}"/>
              </a:ext>
            </a:extLst>
          </p:cNvPr>
          <p:cNvSpPr>
            <a:spLocks noGrp="1"/>
          </p:cNvSpPr>
          <p:nvPr>
            <p:ph type="ftr" sz="quarter" idx="11"/>
          </p:nvPr>
        </p:nvSpPr>
        <p:spPr/>
        <p:txBody>
          <a:bodyPr/>
          <a:lstStyle/>
          <a:p>
            <a:endParaRPr lang="fr-MA"/>
          </a:p>
        </p:txBody>
      </p:sp>
      <p:sp>
        <p:nvSpPr>
          <p:cNvPr id="6" name="Espace réservé du numéro de diapositive 5">
            <a:extLst>
              <a:ext uri="{FF2B5EF4-FFF2-40B4-BE49-F238E27FC236}">
                <a16:creationId xmlns:a16="http://schemas.microsoft.com/office/drawing/2014/main" xmlns="" id="{535EA265-1855-40DA-97D5-9F8025AAE88E}"/>
              </a:ext>
            </a:extLst>
          </p:cNvPr>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436455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56D7DF77-15C6-4F52-A1BD-5E673885ED6A}"/>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MA"/>
          </a:p>
        </p:txBody>
      </p:sp>
      <p:sp>
        <p:nvSpPr>
          <p:cNvPr id="3" name="Espace réservé du texte vertical 2">
            <a:extLst>
              <a:ext uri="{FF2B5EF4-FFF2-40B4-BE49-F238E27FC236}">
                <a16:creationId xmlns:a16="http://schemas.microsoft.com/office/drawing/2014/main" xmlns="" id="{6801C733-EFDA-43A9-BF3D-DA685824657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e la date 3">
            <a:extLst>
              <a:ext uri="{FF2B5EF4-FFF2-40B4-BE49-F238E27FC236}">
                <a16:creationId xmlns:a16="http://schemas.microsoft.com/office/drawing/2014/main" xmlns="" id="{A59557C9-81A3-46C5-A555-A078A051916E}"/>
              </a:ext>
            </a:extLst>
          </p:cNvPr>
          <p:cNvSpPr>
            <a:spLocks noGrp="1"/>
          </p:cNvSpPr>
          <p:nvPr>
            <p:ph type="dt" sz="half" idx="10"/>
          </p:nvPr>
        </p:nvSpPr>
        <p:spPr/>
        <p:txBody>
          <a:bodyPr/>
          <a:lstStyle/>
          <a:p>
            <a:fld id="{5CA19ADE-1E36-4108-98A7-2A7783809435}" type="datetimeFigureOut">
              <a:rPr lang="fr-MA" smtClean="0"/>
              <a:t>20/04/2023</a:t>
            </a:fld>
            <a:endParaRPr lang="fr-MA"/>
          </a:p>
        </p:txBody>
      </p:sp>
      <p:sp>
        <p:nvSpPr>
          <p:cNvPr id="5" name="Espace réservé du pied de page 4">
            <a:extLst>
              <a:ext uri="{FF2B5EF4-FFF2-40B4-BE49-F238E27FC236}">
                <a16:creationId xmlns:a16="http://schemas.microsoft.com/office/drawing/2014/main" xmlns="" id="{CBF6EB14-4B66-4195-86C8-398A1ACF4DBC}"/>
              </a:ext>
            </a:extLst>
          </p:cNvPr>
          <p:cNvSpPr>
            <a:spLocks noGrp="1"/>
          </p:cNvSpPr>
          <p:nvPr>
            <p:ph type="ftr" sz="quarter" idx="11"/>
          </p:nvPr>
        </p:nvSpPr>
        <p:spPr/>
        <p:txBody>
          <a:bodyPr/>
          <a:lstStyle/>
          <a:p>
            <a:endParaRPr lang="fr-MA"/>
          </a:p>
        </p:txBody>
      </p:sp>
      <p:sp>
        <p:nvSpPr>
          <p:cNvPr id="6" name="Espace réservé du numéro de diapositive 5">
            <a:extLst>
              <a:ext uri="{FF2B5EF4-FFF2-40B4-BE49-F238E27FC236}">
                <a16:creationId xmlns:a16="http://schemas.microsoft.com/office/drawing/2014/main" xmlns="" id="{125AE67F-7DB2-4E16-8BE8-40BE8223AFFC}"/>
              </a:ext>
            </a:extLst>
          </p:cNvPr>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1525735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CA19ADE-1E36-4108-98A7-2A7783809435}" type="datetimeFigureOut">
              <a:rPr lang="fr-MA" smtClean="0"/>
              <a:t>20/04/2023</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4240561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CA19ADE-1E36-4108-98A7-2A7783809435}" type="datetimeFigureOut">
              <a:rPr lang="fr-MA" smtClean="0"/>
              <a:t>20/04/2023</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1071401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CA19ADE-1E36-4108-98A7-2A7783809435}" type="datetimeFigureOut">
              <a:rPr lang="fr-MA" smtClean="0"/>
              <a:t>20/04/2023</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1931686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CA19ADE-1E36-4108-98A7-2A7783809435}" type="datetimeFigureOut">
              <a:rPr lang="fr-MA" smtClean="0"/>
              <a:t>20/04/2023</a:t>
            </a:fld>
            <a:endParaRPr lang="fr-MA"/>
          </a:p>
        </p:txBody>
      </p:sp>
      <p:sp>
        <p:nvSpPr>
          <p:cNvPr id="6" name="Footer Placeholder 5"/>
          <p:cNvSpPr>
            <a:spLocks noGrp="1"/>
          </p:cNvSpPr>
          <p:nvPr>
            <p:ph type="ftr" sz="quarter" idx="11"/>
          </p:nvPr>
        </p:nvSpPr>
        <p:spPr/>
        <p:txBody>
          <a:bodyPr/>
          <a:lstStyle/>
          <a:p>
            <a:endParaRPr lang="fr-MA"/>
          </a:p>
        </p:txBody>
      </p:sp>
      <p:sp>
        <p:nvSpPr>
          <p:cNvPr id="7" name="Slide Number Placeholder 6"/>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2509835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CA19ADE-1E36-4108-98A7-2A7783809435}" type="datetimeFigureOut">
              <a:rPr lang="fr-MA" smtClean="0"/>
              <a:t>20/04/2023</a:t>
            </a:fld>
            <a:endParaRPr lang="fr-MA"/>
          </a:p>
        </p:txBody>
      </p:sp>
      <p:sp>
        <p:nvSpPr>
          <p:cNvPr id="8" name="Footer Placeholder 7"/>
          <p:cNvSpPr>
            <a:spLocks noGrp="1"/>
          </p:cNvSpPr>
          <p:nvPr>
            <p:ph type="ftr" sz="quarter" idx="11"/>
          </p:nvPr>
        </p:nvSpPr>
        <p:spPr/>
        <p:txBody>
          <a:bodyPr/>
          <a:lstStyle/>
          <a:p>
            <a:endParaRPr lang="fr-MA"/>
          </a:p>
        </p:txBody>
      </p:sp>
      <p:sp>
        <p:nvSpPr>
          <p:cNvPr id="9" name="Slide Number Placeholder 8"/>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3659292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CA19ADE-1E36-4108-98A7-2A7783809435}" type="datetimeFigureOut">
              <a:rPr lang="fr-MA" smtClean="0"/>
              <a:t>20/04/2023</a:t>
            </a:fld>
            <a:endParaRPr lang="fr-MA"/>
          </a:p>
        </p:txBody>
      </p:sp>
      <p:sp>
        <p:nvSpPr>
          <p:cNvPr id="4" name="Footer Placeholder 3"/>
          <p:cNvSpPr>
            <a:spLocks noGrp="1"/>
          </p:cNvSpPr>
          <p:nvPr>
            <p:ph type="ftr" sz="quarter" idx="11"/>
          </p:nvPr>
        </p:nvSpPr>
        <p:spPr/>
        <p:txBody>
          <a:bodyPr/>
          <a:lstStyle/>
          <a:p>
            <a:endParaRPr lang="fr-MA"/>
          </a:p>
        </p:txBody>
      </p:sp>
      <p:sp>
        <p:nvSpPr>
          <p:cNvPr id="5" name="Slide Number Placeholder 4"/>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14555235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19ADE-1E36-4108-98A7-2A7783809435}" type="datetimeFigureOut">
              <a:rPr lang="fr-MA" smtClean="0"/>
              <a:t>20/04/2023</a:t>
            </a:fld>
            <a:endParaRPr lang="fr-MA"/>
          </a:p>
        </p:txBody>
      </p:sp>
      <p:sp>
        <p:nvSpPr>
          <p:cNvPr id="3" name="Footer Placeholder 2"/>
          <p:cNvSpPr>
            <a:spLocks noGrp="1"/>
          </p:cNvSpPr>
          <p:nvPr>
            <p:ph type="ftr" sz="quarter" idx="11"/>
          </p:nvPr>
        </p:nvSpPr>
        <p:spPr/>
        <p:txBody>
          <a:bodyPr/>
          <a:lstStyle/>
          <a:p>
            <a:endParaRPr lang="fr-MA"/>
          </a:p>
        </p:txBody>
      </p:sp>
      <p:sp>
        <p:nvSpPr>
          <p:cNvPr id="4" name="Slide Number Placeholder 3"/>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31531858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CA19ADE-1E36-4108-98A7-2A7783809435}" type="datetimeFigureOut">
              <a:rPr lang="fr-MA" smtClean="0"/>
              <a:t>20/04/2023</a:t>
            </a:fld>
            <a:endParaRPr lang="fr-MA"/>
          </a:p>
        </p:txBody>
      </p:sp>
      <p:sp>
        <p:nvSpPr>
          <p:cNvPr id="6" name="Footer Placeholder 5"/>
          <p:cNvSpPr>
            <a:spLocks noGrp="1"/>
          </p:cNvSpPr>
          <p:nvPr>
            <p:ph type="ftr" sz="quarter" idx="11"/>
          </p:nvPr>
        </p:nvSpPr>
        <p:spPr/>
        <p:txBody>
          <a:bodyPr/>
          <a:lstStyle/>
          <a:p>
            <a:endParaRPr lang="fr-MA"/>
          </a:p>
        </p:txBody>
      </p:sp>
      <p:sp>
        <p:nvSpPr>
          <p:cNvPr id="7" name="Slide Number Placeholder 6"/>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224636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A632541-E558-4BED-931F-F37F11A176A4}"/>
              </a:ext>
            </a:extLst>
          </p:cNvPr>
          <p:cNvSpPr>
            <a:spLocks noGrp="1"/>
          </p:cNvSpPr>
          <p:nvPr>
            <p:ph type="title"/>
          </p:nvPr>
        </p:nvSpPr>
        <p:spPr/>
        <p:txBody>
          <a:bodyPr/>
          <a:lstStyle/>
          <a:p>
            <a:r>
              <a:rPr lang="fr-FR"/>
              <a:t>Modifiez le style du titre</a:t>
            </a:r>
            <a:endParaRPr lang="fr-MA"/>
          </a:p>
        </p:txBody>
      </p:sp>
      <p:sp>
        <p:nvSpPr>
          <p:cNvPr id="3" name="Espace réservé du contenu 2">
            <a:extLst>
              <a:ext uri="{FF2B5EF4-FFF2-40B4-BE49-F238E27FC236}">
                <a16:creationId xmlns:a16="http://schemas.microsoft.com/office/drawing/2014/main" xmlns="" id="{32AF1547-EFF4-459C-AED7-81D2D01A285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e la date 3">
            <a:extLst>
              <a:ext uri="{FF2B5EF4-FFF2-40B4-BE49-F238E27FC236}">
                <a16:creationId xmlns:a16="http://schemas.microsoft.com/office/drawing/2014/main" xmlns="" id="{0303ADEA-3A8A-4F03-A960-CD5A01F0DA0A}"/>
              </a:ext>
            </a:extLst>
          </p:cNvPr>
          <p:cNvSpPr>
            <a:spLocks noGrp="1"/>
          </p:cNvSpPr>
          <p:nvPr>
            <p:ph type="dt" sz="half" idx="10"/>
          </p:nvPr>
        </p:nvSpPr>
        <p:spPr/>
        <p:txBody>
          <a:bodyPr/>
          <a:lstStyle/>
          <a:p>
            <a:fld id="{5CA19ADE-1E36-4108-98A7-2A7783809435}" type="datetimeFigureOut">
              <a:rPr lang="fr-MA" smtClean="0"/>
              <a:t>20/04/2023</a:t>
            </a:fld>
            <a:endParaRPr lang="fr-MA"/>
          </a:p>
        </p:txBody>
      </p:sp>
      <p:sp>
        <p:nvSpPr>
          <p:cNvPr id="5" name="Espace réservé du pied de page 4">
            <a:extLst>
              <a:ext uri="{FF2B5EF4-FFF2-40B4-BE49-F238E27FC236}">
                <a16:creationId xmlns:a16="http://schemas.microsoft.com/office/drawing/2014/main" xmlns="" id="{0DE47418-9C7D-4C7C-A083-FD8DDB6AED7C}"/>
              </a:ext>
            </a:extLst>
          </p:cNvPr>
          <p:cNvSpPr>
            <a:spLocks noGrp="1"/>
          </p:cNvSpPr>
          <p:nvPr>
            <p:ph type="ftr" sz="quarter" idx="11"/>
          </p:nvPr>
        </p:nvSpPr>
        <p:spPr/>
        <p:txBody>
          <a:bodyPr/>
          <a:lstStyle/>
          <a:p>
            <a:endParaRPr lang="fr-MA"/>
          </a:p>
        </p:txBody>
      </p:sp>
      <p:sp>
        <p:nvSpPr>
          <p:cNvPr id="6" name="Espace réservé du numéro de diapositive 5">
            <a:extLst>
              <a:ext uri="{FF2B5EF4-FFF2-40B4-BE49-F238E27FC236}">
                <a16:creationId xmlns:a16="http://schemas.microsoft.com/office/drawing/2014/main" xmlns="" id="{BBD45716-F7DE-4BD3-8946-4098A8C1A795}"/>
              </a:ext>
            </a:extLst>
          </p:cNvPr>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1236921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CA19ADE-1E36-4108-98A7-2A7783809435}" type="datetimeFigureOut">
              <a:rPr lang="fr-MA" smtClean="0"/>
              <a:t>20/04/2023</a:t>
            </a:fld>
            <a:endParaRPr lang="fr-MA"/>
          </a:p>
        </p:txBody>
      </p:sp>
      <p:sp>
        <p:nvSpPr>
          <p:cNvPr id="6" name="Footer Placeholder 5"/>
          <p:cNvSpPr>
            <a:spLocks noGrp="1"/>
          </p:cNvSpPr>
          <p:nvPr>
            <p:ph type="ftr" sz="quarter" idx="11"/>
          </p:nvPr>
        </p:nvSpPr>
        <p:spPr/>
        <p:txBody>
          <a:bodyPr/>
          <a:lstStyle/>
          <a:p>
            <a:endParaRPr lang="fr-MA"/>
          </a:p>
        </p:txBody>
      </p:sp>
      <p:sp>
        <p:nvSpPr>
          <p:cNvPr id="7" name="Slide Number Placeholder 6"/>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36513434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CA19ADE-1E36-4108-98A7-2A7783809435}" type="datetimeFigureOut">
              <a:rPr lang="fr-MA" smtClean="0"/>
              <a:t>20/04/2023</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20455002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CA19ADE-1E36-4108-98A7-2A7783809435}" type="datetimeFigureOut">
              <a:rPr lang="fr-MA" smtClean="0"/>
              <a:t>20/04/2023</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572E63D3-1EC5-44AA-94BB-1A7498404E1D}" type="slidenum">
              <a:rPr lang="fr-MA" smtClean="0"/>
              <a:t>‹#›</a:t>
            </a:fld>
            <a:endParaRPr lang="fr-M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909889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CA19ADE-1E36-4108-98A7-2A7783809435}" type="datetimeFigureOut">
              <a:rPr lang="fr-MA" smtClean="0"/>
              <a:t>20/04/2023</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29220938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CA19ADE-1E36-4108-98A7-2A7783809435}" type="datetimeFigureOut">
              <a:rPr lang="fr-MA" smtClean="0"/>
              <a:t>20/04/2023</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572E63D3-1EC5-44AA-94BB-1A7498404E1D}" type="slidenum">
              <a:rPr lang="fr-MA" smtClean="0"/>
              <a:t>‹#›</a:t>
            </a:fld>
            <a:endParaRPr lang="fr-M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902330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CA19ADE-1E36-4108-98A7-2A7783809435}" type="datetimeFigureOut">
              <a:rPr lang="fr-MA" smtClean="0"/>
              <a:t>20/04/2023</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2606536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CA19ADE-1E36-4108-98A7-2A7783809435}" type="datetimeFigureOut">
              <a:rPr lang="fr-MA" smtClean="0"/>
              <a:t>20/04/2023</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31970205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CA19ADE-1E36-4108-98A7-2A7783809435}" type="datetimeFigureOut">
              <a:rPr lang="fr-MA" smtClean="0"/>
              <a:t>20/04/2023</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135184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4275964-6426-4487-88FB-79E233A4104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MA"/>
          </a:p>
        </p:txBody>
      </p:sp>
      <p:sp>
        <p:nvSpPr>
          <p:cNvPr id="3" name="Espace réservé du texte 2">
            <a:extLst>
              <a:ext uri="{FF2B5EF4-FFF2-40B4-BE49-F238E27FC236}">
                <a16:creationId xmlns:a16="http://schemas.microsoft.com/office/drawing/2014/main" xmlns="" id="{30BC0EBA-9501-492B-9071-7AA73FE826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5C09C3DF-15AD-482D-BEE8-876143A54B4E}"/>
              </a:ext>
            </a:extLst>
          </p:cNvPr>
          <p:cNvSpPr>
            <a:spLocks noGrp="1"/>
          </p:cNvSpPr>
          <p:nvPr>
            <p:ph type="dt" sz="half" idx="10"/>
          </p:nvPr>
        </p:nvSpPr>
        <p:spPr/>
        <p:txBody>
          <a:bodyPr/>
          <a:lstStyle/>
          <a:p>
            <a:fld id="{5CA19ADE-1E36-4108-98A7-2A7783809435}" type="datetimeFigureOut">
              <a:rPr lang="fr-MA" smtClean="0"/>
              <a:t>20/04/2023</a:t>
            </a:fld>
            <a:endParaRPr lang="fr-MA"/>
          </a:p>
        </p:txBody>
      </p:sp>
      <p:sp>
        <p:nvSpPr>
          <p:cNvPr id="5" name="Espace réservé du pied de page 4">
            <a:extLst>
              <a:ext uri="{FF2B5EF4-FFF2-40B4-BE49-F238E27FC236}">
                <a16:creationId xmlns:a16="http://schemas.microsoft.com/office/drawing/2014/main" xmlns="" id="{8F59FFB3-C46A-4249-9302-C149FD6AE945}"/>
              </a:ext>
            </a:extLst>
          </p:cNvPr>
          <p:cNvSpPr>
            <a:spLocks noGrp="1"/>
          </p:cNvSpPr>
          <p:nvPr>
            <p:ph type="ftr" sz="quarter" idx="11"/>
          </p:nvPr>
        </p:nvSpPr>
        <p:spPr/>
        <p:txBody>
          <a:bodyPr/>
          <a:lstStyle/>
          <a:p>
            <a:endParaRPr lang="fr-MA"/>
          </a:p>
        </p:txBody>
      </p:sp>
      <p:sp>
        <p:nvSpPr>
          <p:cNvPr id="6" name="Espace réservé du numéro de diapositive 5">
            <a:extLst>
              <a:ext uri="{FF2B5EF4-FFF2-40B4-BE49-F238E27FC236}">
                <a16:creationId xmlns:a16="http://schemas.microsoft.com/office/drawing/2014/main" xmlns="" id="{0FC7E9A1-F37A-4B0E-9189-BBD29B1975A0}"/>
              </a:ext>
            </a:extLst>
          </p:cNvPr>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1421242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6BD4F1E-8325-4029-BAFD-22FFF0C07D16}"/>
              </a:ext>
            </a:extLst>
          </p:cNvPr>
          <p:cNvSpPr>
            <a:spLocks noGrp="1"/>
          </p:cNvSpPr>
          <p:nvPr>
            <p:ph type="title"/>
          </p:nvPr>
        </p:nvSpPr>
        <p:spPr/>
        <p:txBody>
          <a:bodyPr/>
          <a:lstStyle/>
          <a:p>
            <a:r>
              <a:rPr lang="fr-FR"/>
              <a:t>Modifiez le style du titre</a:t>
            </a:r>
            <a:endParaRPr lang="fr-MA"/>
          </a:p>
        </p:txBody>
      </p:sp>
      <p:sp>
        <p:nvSpPr>
          <p:cNvPr id="3" name="Espace réservé du contenu 2">
            <a:extLst>
              <a:ext uri="{FF2B5EF4-FFF2-40B4-BE49-F238E27FC236}">
                <a16:creationId xmlns:a16="http://schemas.microsoft.com/office/drawing/2014/main" xmlns="" id="{EA1DFCC3-346A-4BF6-BB0F-614E76217D3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u contenu 3">
            <a:extLst>
              <a:ext uri="{FF2B5EF4-FFF2-40B4-BE49-F238E27FC236}">
                <a16:creationId xmlns:a16="http://schemas.microsoft.com/office/drawing/2014/main" xmlns="" id="{2E7A2660-E75D-48AC-A806-70BDA3821D6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5" name="Espace réservé de la date 4">
            <a:extLst>
              <a:ext uri="{FF2B5EF4-FFF2-40B4-BE49-F238E27FC236}">
                <a16:creationId xmlns:a16="http://schemas.microsoft.com/office/drawing/2014/main" xmlns="" id="{9C7220A3-3008-4517-B105-44AA80E1D1C6}"/>
              </a:ext>
            </a:extLst>
          </p:cNvPr>
          <p:cNvSpPr>
            <a:spLocks noGrp="1"/>
          </p:cNvSpPr>
          <p:nvPr>
            <p:ph type="dt" sz="half" idx="10"/>
          </p:nvPr>
        </p:nvSpPr>
        <p:spPr/>
        <p:txBody>
          <a:bodyPr/>
          <a:lstStyle/>
          <a:p>
            <a:fld id="{5CA19ADE-1E36-4108-98A7-2A7783809435}" type="datetimeFigureOut">
              <a:rPr lang="fr-MA" smtClean="0"/>
              <a:t>20/04/2023</a:t>
            </a:fld>
            <a:endParaRPr lang="fr-MA"/>
          </a:p>
        </p:txBody>
      </p:sp>
      <p:sp>
        <p:nvSpPr>
          <p:cNvPr id="6" name="Espace réservé du pied de page 5">
            <a:extLst>
              <a:ext uri="{FF2B5EF4-FFF2-40B4-BE49-F238E27FC236}">
                <a16:creationId xmlns:a16="http://schemas.microsoft.com/office/drawing/2014/main" xmlns="" id="{67D2EC94-74D0-4011-AAB4-D0452BC9DF94}"/>
              </a:ext>
            </a:extLst>
          </p:cNvPr>
          <p:cNvSpPr>
            <a:spLocks noGrp="1"/>
          </p:cNvSpPr>
          <p:nvPr>
            <p:ph type="ftr" sz="quarter" idx="11"/>
          </p:nvPr>
        </p:nvSpPr>
        <p:spPr/>
        <p:txBody>
          <a:bodyPr/>
          <a:lstStyle/>
          <a:p>
            <a:endParaRPr lang="fr-MA"/>
          </a:p>
        </p:txBody>
      </p:sp>
      <p:sp>
        <p:nvSpPr>
          <p:cNvPr id="7" name="Espace réservé du numéro de diapositive 6">
            <a:extLst>
              <a:ext uri="{FF2B5EF4-FFF2-40B4-BE49-F238E27FC236}">
                <a16:creationId xmlns:a16="http://schemas.microsoft.com/office/drawing/2014/main" xmlns="" id="{054F042D-1F37-49D0-8263-8F76F9FAE8FF}"/>
              </a:ext>
            </a:extLst>
          </p:cNvPr>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421624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B0B10E2-BA54-499D-A66F-94B41FA96603}"/>
              </a:ext>
            </a:extLst>
          </p:cNvPr>
          <p:cNvSpPr>
            <a:spLocks noGrp="1"/>
          </p:cNvSpPr>
          <p:nvPr>
            <p:ph type="title"/>
          </p:nvPr>
        </p:nvSpPr>
        <p:spPr>
          <a:xfrm>
            <a:off x="839788" y="365125"/>
            <a:ext cx="10515600" cy="1325563"/>
          </a:xfrm>
        </p:spPr>
        <p:txBody>
          <a:bodyPr/>
          <a:lstStyle/>
          <a:p>
            <a:r>
              <a:rPr lang="fr-FR"/>
              <a:t>Modifiez le style du titre</a:t>
            </a:r>
            <a:endParaRPr lang="fr-MA"/>
          </a:p>
        </p:txBody>
      </p:sp>
      <p:sp>
        <p:nvSpPr>
          <p:cNvPr id="3" name="Espace réservé du texte 2">
            <a:extLst>
              <a:ext uri="{FF2B5EF4-FFF2-40B4-BE49-F238E27FC236}">
                <a16:creationId xmlns:a16="http://schemas.microsoft.com/office/drawing/2014/main" xmlns="" id="{FBE76D53-C5E4-4FA8-8C7C-82BB36B8DC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379E2ABE-B331-49A0-A58D-FCE2D0CFC26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5" name="Espace réservé du texte 4">
            <a:extLst>
              <a:ext uri="{FF2B5EF4-FFF2-40B4-BE49-F238E27FC236}">
                <a16:creationId xmlns:a16="http://schemas.microsoft.com/office/drawing/2014/main" xmlns="" id="{8422E1DF-E48A-40BA-A226-045EBE3809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17A28B86-A0E3-4C05-BDE2-DD6A56DF40A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7" name="Espace réservé de la date 6">
            <a:extLst>
              <a:ext uri="{FF2B5EF4-FFF2-40B4-BE49-F238E27FC236}">
                <a16:creationId xmlns:a16="http://schemas.microsoft.com/office/drawing/2014/main" xmlns="" id="{D1E4DC2D-5FA3-46B9-AC29-4CC60DDC74CD}"/>
              </a:ext>
            </a:extLst>
          </p:cNvPr>
          <p:cNvSpPr>
            <a:spLocks noGrp="1"/>
          </p:cNvSpPr>
          <p:nvPr>
            <p:ph type="dt" sz="half" idx="10"/>
          </p:nvPr>
        </p:nvSpPr>
        <p:spPr/>
        <p:txBody>
          <a:bodyPr/>
          <a:lstStyle/>
          <a:p>
            <a:fld id="{5CA19ADE-1E36-4108-98A7-2A7783809435}" type="datetimeFigureOut">
              <a:rPr lang="fr-MA" smtClean="0"/>
              <a:t>20/04/2023</a:t>
            </a:fld>
            <a:endParaRPr lang="fr-MA"/>
          </a:p>
        </p:txBody>
      </p:sp>
      <p:sp>
        <p:nvSpPr>
          <p:cNvPr id="8" name="Espace réservé du pied de page 7">
            <a:extLst>
              <a:ext uri="{FF2B5EF4-FFF2-40B4-BE49-F238E27FC236}">
                <a16:creationId xmlns:a16="http://schemas.microsoft.com/office/drawing/2014/main" xmlns="" id="{C6D1DD37-D3A1-4F4B-938E-CE01C9F395C3}"/>
              </a:ext>
            </a:extLst>
          </p:cNvPr>
          <p:cNvSpPr>
            <a:spLocks noGrp="1"/>
          </p:cNvSpPr>
          <p:nvPr>
            <p:ph type="ftr" sz="quarter" idx="11"/>
          </p:nvPr>
        </p:nvSpPr>
        <p:spPr/>
        <p:txBody>
          <a:bodyPr/>
          <a:lstStyle/>
          <a:p>
            <a:endParaRPr lang="fr-MA"/>
          </a:p>
        </p:txBody>
      </p:sp>
      <p:sp>
        <p:nvSpPr>
          <p:cNvPr id="9" name="Espace réservé du numéro de diapositive 8">
            <a:extLst>
              <a:ext uri="{FF2B5EF4-FFF2-40B4-BE49-F238E27FC236}">
                <a16:creationId xmlns:a16="http://schemas.microsoft.com/office/drawing/2014/main" xmlns="" id="{4AF4C31E-211E-4B25-AEC6-E7647E812D11}"/>
              </a:ext>
            </a:extLst>
          </p:cNvPr>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311703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F44390C-2112-46AC-985D-7DC8AD8047B5}"/>
              </a:ext>
            </a:extLst>
          </p:cNvPr>
          <p:cNvSpPr>
            <a:spLocks noGrp="1"/>
          </p:cNvSpPr>
          <p:nvPr>
            <p:ph type="title"/>
          </p:nvPr>
        </p:nvSpPr>
        <p:spPr/>
        <p:txBody>
          <a:bodyPr/>
          <a:lstStyle/>
          <a:p>
            <a:r>
              <a:rPr lang="fr-FR"/>
              <a:t>Modifiez le style du titre</a:t>
            </a:r>
            <a:endParaRPr lang="fr-MA"/>
          </a:p>
        </p:txBody>
      </p:sp>
      <p:sp>
        <p:nvSpPr>
          <p:cNvPr id="3" name="Espace réservé de la date 2">
            <a:extLst>
              <a:ext uri="{FF2B5EF4-FFF2-40B4-BE49-F238E27FC236}">
                <a16:creationId xmlns:a16="http://schemas.microsoft.com/office/drawing/2014/main" xmlns="" id="{1AD996C4-E8F0-4370-A9DE-C6DC411E17A2}"/>
              </a:ext>
            </a:extLst>
          </p:cNvPr>
          <p:cNvSpPr>
            <a:spLocks noGrp="1"/>
          </p:cNvSpPr>
          <p:nvPr>
            <p:ph type="dt" sz="half" idx="10"/>
          </p:nvPr>
        </p:nvSpPr>
        <p:spPr/>
        <p:txBody>
          <a:bodyPr/>
          <a:lstStyle/>
          <a:p>
            <a:fld id="{5CA19ADE-1E36-4108-98A7-2A7783809435}" type="datetimeFigureOut">
              <a:rPr lang="fr-MA" smtClean="0"/>
              <a:t>20/04/2023</a:t>
            </a:fld>
            <a:endParaRPr lang="fr-MA"/>
          </a:p>
        </p:txBody>
      </p:sp>
      <p:sp>
        <p:nvSpPr>
          <p:cNvPr id="4" name="Espace réservé du pied de page 3">
            <a:extLst>
              <a:ext uri="{FF2B5EF4-FFF2-40B4-BE49-F238E27FC236}">
                <a16:creationId xmlns:a16="http://schemas.microsoft.com/office/drawing/2014/main" xmlns="" id="{ABB525DA-A640-428E-9C34-87ED2493FD78}"/>
              </a:ext>
            </a:extLst>
          </p:cNvPr>
          <p:cNvSpPr>
            <a:spLocks noGrp="1"/>
          </p:cNvSpPr>
          <p:nvPr>
            <p:ph type="ftr" sz="quarter" idx="11"/>
          </p:nvPr>
        </p:nvSpPr>
        <p:spPr/>
        <p:txBody>
          <a:bodyPr/>
          <a:lstStyle/>
          <a:p>
            <a:endParaRPr lang="fr-MA"/>
          </a:p>
        </p:txBody>
      </p:sp>
      <p:sp>
        <p:nvSpPr>
          <p:cNvPr id="5" name="Espace réservé du numéro de diapositive 4">
            <a:extLst>
              <a:ext uri="{FF2B5EF4-FFF2-40B4-BE49-F238E27FC236}">
                <a16:creationId xmlns:a16="http://schemas.microsoft.com/office/drawing/2014/main" xmlns="" id="{47F9CEEA-5A8B-48BF-91B7-97485309336B}"/>
              </a:ext>
            </a:extLst>
          </p:cNvPr>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1068210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72B7F5B9-E831-4826-BEF4-2451401932E3}"/>
              </a:ext>
            </a:extLst>
          </p:cNvPr>
          <p:cNvSpPr>
            <a:spLocks noGrp="1"/>
          </p:cNvSpPr>
          <p:nvPr>
            <p:ph type="dt" sz="half" idx="10"/>
          </p:nvPr>
        </p:nvSpPr>
        <p:spPr/>
        <p:txBody>
          <a:bodyPr/>
          <a:lstStyle/>
          <a:p>
            <a:fld id="{5CA19ADE-1E36-4108-98A7-2A7783809435}" type="datetimeFigureOut">
              <a:rPr lang="fr-MA" smtClean="0"/>
              <a:t>20/04/2023</a:t>
            </a:fld>
            <a:endParaRPr lang="fr-MA"/>
          </a:p>
        </p:txBody>
      </p:sp>
      <p:sp>
        <p:nvSpPr>
          <p:cNvPr id="3" name="Espace réservé du pied de page 2">
            <a:extLst>
              <a:ext uri="{FF2B5EF4-FFF2-40B4-BE49-F238E27FC236}">
                <a16:creationId xmlns:a16="http://schemas.microsoft.com/office/drawing/2014/main" xmlns="" id="{19C607E7-F171-4D69-84E1-823D310038B2}"/>
              </a:ext>
            </a:extLst>
          </p:cNvPr>
          <p:cNvSpPr>
            <a:spLocks noGrp="1"/>
          </p:cNvSpPr>
          <p:nvPr>
            <p:ph type="ftr" sz="quarter" idx="11"/>
          </p:nvPr>
        </p:nvSpPr>
        <p:spPr/>
        <p:txBody>
          <a:bodyPr/>
          <a:lstStyle/>
          <a:p>
            <a:endParaRPr lang="fr-MA"/>
          </a:p>
        </p:txBody>
      </p:sp>
      <p:sp>
        <p:nvSpPr>
          <p:cNvPr id="4" name="Espace réservé du numéro de diapositive 3">
            <a:extLst>
              <a:ext uri="{FF2B5EF4-FFF2-40B4-BE49-F238E27FC236}">
                <a16:creationId xmlns:a16="http://schemas.microsoft.com/office/drawing/2014/main" xmlns="" id="{60FB1E08-9A0D-4390-B4B6-0F7AF38DAEA0}"/>
              </a:ext>
            </a:extLst>
          </p:cNvPr>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516441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26A193D-6638-4D3A-AFDA-F11F6DF4687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MA"/>
          </a:p>
        </p:txBody>
      </p:sp>
      <p:sp>
        <p:nvSpPr>
          <p:cNvPr id="3" name="Espace réservé du contenu 2">
            <a:extLst>
              <a:ext uri="{FF2B5EF4-FFF2-40B4-BE49-F238E27FC236}">
                <a16:creationId xmlns:a16="http://schemas.microsoft.com/office/drawing/2014/main" xmlns="" id="{830D107A-CF94-44CB-A64E-75BA8875E7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u texte 3">
            <a:extLst>
              <a:ext uri="{FF2B5EF4-FFF2-40B4-BE49-F238E27FC236}">
                <a16:creationId xmlns:a16="http://schemas.microsoft.com/office/drawing/2014/main" xmlns="" id="{05AB7CA6-501F-4C67-B2A3-FBFC6FF605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B8C6E039-6875-4691-9596-E55FC30A2DE2}"/>
              </a:ext>
            </a:extLst>
          </p:cNvPr>
          <p:cNvSpPr>
            <a:spLocks noGrp="1"/>
          </p:cNvSpPr>
          <p:nvPr>
            <p:ph type="dt" sz="half" idx="10"/>
          </p:nvPr>
        </p:nvSpPr>
        <p:spPr/>
        <p:txBody>
          <a:bodyPr/>
          <a:lstStyle/>
          <a:p>
            <a:fld id="{5CA19ADE-1E36-4108-98A7-2A7783809435}" type="datetimeFigureOut">
              <a:rPr lang="fr-MA" smtClean="0"/>
              <a:t>20/04/2023</a:t>
            </a:fld>
            <a:endParaRPr lang="fr-MA"/>
          </a:p>
        </p:txBody>
      </p:sp>
      <p:sp>
        <p:nvSpPr>
          <p:cNvPr id="6" name="Espace réservé du pied de page 5">
            <a:extLst>
              <a:ext uri="{FF2B5EF4-FFF2-40B4-BE49-F238E27FC236}">
                <a16:creationId xmlns:a16="http://schemas.microsoft.com/office/drawing/2014/main" xmlns="" id="{EDA29E1E-4D79-47E7-9BFB-B6457E30F156}"/>
              </a:ext>
            </a:extLst>
          </p:cNvPr>
          <p:cNvSpPr>
            <a:spLocks noGrp="1"/>
          </p:cNvSpPr>
          <p:nvPr>
            <p:ph type="ftr" sz="quarter" idx="11"/>
          </p:nvPr>
        </p:nvSpPr>
        <p:spPr/>
        <p:txBody>
          <a:bodyPr/>
          <a:lstStyle/>
          <a:p>
            <a:endParaRPr lang="fr-MA"/>
          </a:p>
        </p:txBody>
      </p:sp>
      <p:sp>
        <p:nvSpPr>
          <p:cNvPr id="7" name="Espace réservé du numéro de diapositive 6">
            <a:extLst>
              <a:ext uri="{FF2B5EF4-FFF2-40B4-BE49-F238E27FC236}">
                <a16:creationId xmlns:a16="http://schemas.microsoft.com/office/drawing/2014/main" xmlns="" id="{7EFA3E5E-C507-435F-A50D-BFBC853DB3A9}"/>
              </a:ext>
            </a:extLst>
          </p:cNvPr>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2238454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C87DCFB-DD4C-4330-A869-456B31F0091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MA"/>
          </a:p>
        </p:txBody>
      </p:sp>
      <p:sp>
        <p:nvSpPr>
          <p:cNvPr id="3" name="Espace réservé pour une image  2">
            <a:extLst>
              <a:ext uri="{FF2B5EF4-FFF2-40B4-BE49-F238E27FC236}">
                <a16:creationId xmlns:a16="http://schemas.microsoft.com/office/drawing/2014/main" xmlns="" id="{43274FF9-581A-4E28-9519-835421FE80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MA"/>
          </a:p>
        </p:txBody>
      </p:sp>
      <p:sp>
        <p:nvSpPr>
          <p:cNvPr id="4" name="Espace réservé du texte 3">
            <a:extLst>
              <a:ext uri="{FF2B5EF4-FFF2-40B4-BE49-F238E27FC236}">
                <a16:creationId xmlns:a16="http://schemas.microsoft.com/office/drawing/2014/main" xmlns="" id="{2E97F1FC-3E6D-4440-830A-3664476AD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78825F19-3B2B-4E74-9258-5380C0C90FA4}"/>
              </a:ext>
            </a:extLst>
          </p:cNvPr>
          <p:cNvSpPr>
            <a:spLocks noGrp="1"/>
          </p:cNvSpPr>
          <p:nvPr>
            <p:ph type="dt" sz="half" idx="10"/>
          </p:nvPr>
        </p:nvSpPr>
        <p:spPr/>
        <p:txBody>
          <a:bodyPr/>
          <a:lstStyle/>
          <a:p>
            <a:fld id="{5CA19ADE-1E36-4108-98A7-2A7783809435}" type="datetimeFigureOut">
              <a:rPr lang="fr-MA" smtClean="0"/>
              <a:t>20/04/2023</a:t>
            </a:fld>
            <a:endParaRPr lang="fr-MA"/>
          </a:p>
        </p:txBody>
      </p:sp>
      <p:sp>
        <p:nvSpPr>
          <p:cNvPr id="6" name="Espace réservé du pied de page 5">
            <a:extLst>
              <a:ext uri="{FF2B5EF4-FFF2-40B4-BE49-F238E27FC236}">
                <a16:creationId xmlns:a16="http://schemas.microsoft.com/office/drawing/2014/main" xmlns="" id="{55E671F8-AAB2-454B-BA3A-8264264FF9C2}"/>
              </a:ext>
            </a:extLst>
          </p:cNvPr>
          <p:cNvSpPr>
            <a:spLocks noGrp="1"/>
          </p:cNvSpPr>
          <p:nvPr>
            <p:ph type="ftr" sz="quarter" idx="11"/>
          </p:nvPr>
        </p:nvSpPr>
        <p:spPr/>
        <p:txBody>
          <a:bodyPr/>
          <a:lstStyle/>
          <a:p>
            <a:endParaRPr lang="fr-MA"/>
          </a:p>
        </p:txBody>
      </p:sp>
      <p:sp>
        <p:nvSpPr>
          <p:cNvPr id="7" name="Espace réservé du numéro de diapositive 6">
            <a:extLst>
              <a:ext uri="{FF2B5EF4-FFF2-40B4-BE49-F238E27FC236}">
                <a16:creationId xmlns:a16="http://schemas.microsoft.com/office/drawing/2014/main" xmlns="" id="{012A764D-C713-472E-862E-C550FC31EFDC}"/>
              </a:ext>
            </a:extLst>
          </p:cNvPr>
          <p:cNvSpPr>
            <a:spLocks noGrp="1"/>
          </p:cNvSpPr>
          <p:nvPr>
            <p:ph type="sldNum" sz="quarter" idx="12"/>
          </p:nvPr>
        </p:nvSpPr>
        <p:spPr/>
        <p:txBody>
          <a:bodyPr/>
          <a:lstStyle/>
          <a:p>
            <a:fld id="{572E63D3-1EC5-44AA-94BB-1A7498404E1D}" type="slidenum">
              <a:rPr lang="fr-MA" smtClean="0"/>
              <a:t>‹#›</a:t>
            </a:fld>
            <a:endParaRPr lang="fr-MA"/>
          </a:p>
        </p:txBody>
      </p:sp>
    </p:spTree>
    <p:extLst>
      <p:ext uri="{BB962C8B-B14F-4D97-AF65-F5344CB8AC3E}">
        <p14:creationId xmlns:p14="http://schemas.microsoft.com/office/powerpoint/2010/main" val="2697551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43503343-691E-455A-860A-4F1704CB2E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MA"/>
          </a:p>
        </p:txBody>
      </p:sp>
      <p:sp>
        <p:nvSpPr>
          <p:cNvPr id="3" name="Espace réservé du texte 2">
            <a:extLst>
              <a:ext uri="{FF2B5EF4-FFF2-40B4-BE49-F238E27FC236}">
                <a16:creationId xmlns:a16="http://schemas.microsoft.com/office/drawing/2014/main" xmlns="" id="{81CF333D-124F-4878-846F-2AA8A7EC02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4" name="Espace réservé de la date 3">
            <a:extLst>
              <a:ext uri="{FF2B5EF4-FFF2-40B4-BE49-F238E27FC236}">
                <a16:creationId xmlns:a16="http://schemas.microsoft.com/office/drawing/2014/main" xmlns="" id="{9691EEC0-96C0-4933-A078-4E0ACC4F7B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19ADE-1E36-4108-98A7-2A7783809435}" type="datetimeFigureOut">
              <a:rPr lang="fr-MA" smtClean="0"/>
              <a:t>20/04/2023</a:t>
            </a:fld>
            <a:endParaRPr lang="fr-MA"/>
          </a:p>
        </p:txBody>
      </p:sp>
      <p:sp>
        <p:nvSpPr>
          <p:cNvPr id="5" name="Espace réservé du pied de page 4">
            <a:extLst>
              <a:ext uri="{FF2B5EF4-FFF2-40B4-BE49-F238E27FC236}">
                <a16:creationId xmlns:a16="http://schemas.microsoft.com/office/drawing/2014/main" xmlns="" id="{C1450452-9065-41D2-B6DD-3A3B83A4EF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MA"/>
          </a:p>
        </p:txBody>
      </p:sp>
      <p:sp>
        <p:nvSpPr>
          <p:cNvPr id="6" name="Espace réservé du numéro de diapositive 5">
            <a:extLst>
              <a:ext uri="{FF2B5EF4-FFF2-40B4-BE49-F238E27FC236}">
                <a16:creationId xmlns:a16="http://schemas.microsoft.com/office/drawing/2014/main" xmlns="" id="{E4B7C6B7-1E83-45BF-AC80-3F202EC5A0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E63D3-1EC5-44AA-94BB-1A7498404E1D}" type="slidenum">
              <a:rPr lang="fr-MA" smtClean="0"/>
              <a:t>‹#›</a:t>
            </a:fld>
            <a:endParaRPr lang="fr-MA"/>
          </a:p>
        </p:txBody>
      </p:sp>
    </p:spTree>
    <p:extLst>
      <p:ext uri="{BB962C8B-B14F-4D97-AF65-F5344CB8AC3E}">
        <p14:creationId xmlns:p14="http://schemas.microsoft.com/office/powerpoint/2010/main" val="3940512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A19ADE-1E36-4108-98A7-2A7783809435}" type="datetimeFigureOut">
              <a:rPr lang="fr-MA" smtClean="0"/>
              <a:t>20/04/2023</a:t>
            </a:fld>
            <a:endParaRPr lang="fr-M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M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72E63D3-1EC5-44AA-94BB-1A7498404E1D}" type="slidenum">
              <a:rPr lang="fr-MA" smtClean="0"/>
              <a:t>‹#›</a:t>
            </a:fld>
            <a:endParaRPr lang="fr-MA"/>
          </a:p>
        </p:txBody>
      </p:sp>
    </p:spTree>
    <p:extLst>
      <p:ext uri="{BB962C8B-B14F-4D97-AF65-F5344CB8AC3E}">
        <p14:creationId xmlns:p14="http://schemas.microsoft.com/office/powerpoint/2010/main" val="3736884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D919265-50C9-4C19-AAC3-F86A054B0B49}"/>
              </a:ext>
            </a:extLst>
          </p:cNvPr>
          <p:cNvSpPr>
            <a:spLocks noGrp="1"/>
          </p:cNvSpPr>
          <p:nvPr>
            <p:ph type="title"/>
          </p:nvPr>
        </p:nvSpPr>
        <p:spPr/>
        <p:txBody>
          <a:bodyPr/>
          <a:lstStyle/>
          <a:p>
            <a:pPr algn="ctr"/>
            <a:r>
              <a:rPr lang="fr-FR" dirty="0">
                <a:solidFill>
                  <a:schemeClr val="bg1"/>
                </a:solidFill>
              </a:rPr>
              <a:t>un system de gestion et de traitement des réclamations des citoyens </a:t>
            </a:r>
            <a:endParaRPr lang="fr-MA" dirty="0">
              <a:solidFill>
                <a:schemeClr val="bg1"/>
              </a:solidFill>
            </a:endParaRPr>
          </a:p>
        </p:txBody>
      </p:sp>
      <p:sp>
        <p:nvSpPr>
          <p:cNvPr id="4" name="Flèche : pentagone 3">
            <a:extLst>
              <a:ext uri="{FF2B5EF4-FFF2-40B4-BE49-F238E27FC236}">
                <a16:creationId xmlns:a16="http://schemas.microsoft.com/office/drawing/2014/main" xmlns="" id="{CAB0B583-3963-4FF8-8E84-EDF129F4A3C3}"/>
              </a:ext>
            </a:extLst>
          </p:cNvPr>
          <p:cNvSpPr/>
          <p:nvPr/>
        </p:nvSpPr>
        <p:spPr>
          <a:xfrm>
            <a:off x="677334" y="2688897"/>
            <a:ext cx="8087710" cy="2238704"/>
          </a:xfrm>
          <a:prstGeom prst="homePlat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0" dirty="0" err="1">
                <a:solidFill>
                  <a:schemeClr val="bg1"/>
                </a:solidFill>
                <a:latin typeface="Algerian" panose="04020705040A02060702" pitchFamily="82" charset="0"/>
              </a:rPr>
              <a:t>presentation</a:t>
            </a:r>
            <a:endParaRPr lang="fr-MA" sz="8000" dirty="0">
              <a:latin typeface="Algerian" panose="04020705040A02060702" pitchFamily="82" charset="0"/>
            </a:endParaRPr>
          </a:p>
        </p:txBody>
      </p:sp>
      <p:pic>
        <p:nvPicPr>
          <p:cNvPr id="6" name="Image 5">
            <a:extLst>
              <a:ext uri="{FF2B5EF4-FFF2-40B4-BE49-F238E27FC236}">
                <a16:creationId xmlns:a16="http://schemas.microsoft.com/office/drawing/2014/main" xmlns="" id="{99FB0AB9-D097-4E8B-A8ED-883DDBD2E69A}"/>
              </a:ext>
            </a:extLst>
          </p:cNvPr>
          <p:cNvPicPr>
            <a:picLocks noChangeAspect="1"/>
          </p:cNvPicPr>
          <p:nvPr/>
        </p:nvPicPr>
        <p:blipFill>
          <a:blip r:embed="rId2"/>
          <a:stretch>
            <a:fillRect/>
          </a:stretch>
        </p:blipFill>
        <p:spPr>
          <a:xfrm>
            <a:off x="0" y="103187"/>
            <a:ext cx="2466975" cy="2333625"/>
          </a:xfrm>
          <a:prstGeom prst="rect">
            <a:avLst/>
          </a:prstGeom>
        </p:spPr>
      </p:pic>
    </p:spTree>
    <p:extLst>
      <p:ext uri="{BB962C8B-B14F-4D97-AF65-F5344CB8AC3E}">
        <p14:creationId xmlns:p14="http://schemas.microsoft.com/office/powerpoint/2010/main" val="2775593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FA6CADB-1AC2-4C84-B0A1-B499D1D735F4}"/>
              </a:ext>
            </a:extLst>
          </p:cNvPr>
          <p:cNvSpPr>
            <a:spLocks noGrp="1"/>
          </p:cNvSpPr>
          <p:nvPr>
            <p:ph type="title"/>
          </p:nvPr>
        </p:nvSpPr>
        <p:spPr>
          <a:xfrm>
            <a:off x="838200" y="73025"/>
            <a:ext cx="10515600" cy="1393825"/>
          </a:xfrm>
        </p:spPr>
        <p:txBody>
          <a:bodyPr/>
          <a:lstStyle/>
          <a:p>
            <a:r>
              <a:rPr lang="fr-FR" sz="4000" b="1" dirty="0">
                <a:solidFill>
                  <a:schemeClr val="accent6"/>
                </a:solidFill>
                <a:effectLst>
                  <a:outerShdw blurRad="38100" dist="38100" dir="2700000" algn="tl">
                    <a:srgbClr val="000000">
                      <a:alpha val="43137"/>
                    </a:srgbClr>
                  </a:outerShdw>
                </a:effectLst>
              </a:rPr>
              <a:t>Our team </a:t>
            </a:r>
            <a:endParaRPr lang="fr-MA" sz="4000" b="1" dirty="0">
              <a:solidFill>
                <a:schemeClr val="accent6"/>
              </a:solidFill>
              <a:effectLst>
                <a:outerShdw blurRad="38100" dist="38100" dir="2700000" algn="tl">
                  <a:srgbClr val="000000">
                    <a:alpha val="43137"/>
                  </a:srgbClr>
                </a:outerShdw>
              </a:effectLst>
            </a:endParaRPr>
          </a:p>
        </p:txBody>
      </p:sp>
      <p:sp>
        <p:nvSpPr>
          <p:cNvPr id="3" name="Espace réservé du contenu 2">
            <a:extLst>
              <a:ext uri="{FF2B5EF4-FFF2-40B4-BE49-F238E27FC236}">
                <a16:creationId xmlns:a16="http://schemas.microsoft.com/office/drawing/2014/main" xmlns="" id="{FEF51C30-E82B-43E1-8416-C248B41D4D61}"/>
              </a:ext>
            </a:extLst>
          </p:cNvPr>
          <p:cNvSpPr>
            <a:spLocks noGrp="1"/>
          </p:cNvSpPr>
          <p:nvPr>
            <p:ph idx="1"/>
          </p:nvPr>
        </p:nvSpPr>
        <p:spPr>
          <a:xfrm>
            <a:off x="838200" y="1466850"/>
            <a:ext cx="10515600" cy="4351338"/>
          </a:xfrm>
          <a:solidFill>
            <a:schemeClr val="accent6">
              <a:lumMod val="60000"/>
              <a:lumOff val="40000"/>
            </a:schemeClr>
          </a:solidFill>
        </p:spPr>
        <p:txBody>
          <a:bodyPr>
            <a:normAutofit/>
          </a:bodyPr>
          <a:lstStyle/>
          <a:p>
            <a:r>
              <a:rPr lang="en-US" dirty="0"/>
              <a:t>We carry out the work in the field according to the procedures put in place and the objectives to be achieved and respect the rules of hygiene and safety, the quality standards put in place, the planning and the contractual deadline. To carry out the execution of the work, we assign to each intervention a permanent human resource on the site, well structured and equipped with a logistics This human resource is made up of: site managers, engineers, technicians, workers We have a dynamic, motivated and committed team ready to restore fault situations as soon as possible since 2001</a:t>
            </a:r>
            <a:endParaRPr lang="fr-MA" dirty="0"/>
          </a:p>
        </p:txBody>
      </p:sp>
    </p:spTree>
    <p:extLst>
      <p:ext uri="{BB962C8B-B14F-4D97-AF65-F5344CB8AC3E}">
        <p14:creationId xmlns:p14="http://schemas.microsoft.com/office/powerpoint/2010/main" val="1451767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2AC4390-2E50-4432-9278-F1BA36E04381}"/>
              </a:ext>
            </a:extLst>
          </p:cNvPr>
          <p:cNvSpPr/>
          <p:nvPr/>
        </p:nvSpPr>
        <p:spPr>
          <a:xfrm>
            <a:off x="0" y="933450"/>
            <a:ext cx="12192000" cy="3048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MA"/>
          </a:p>
        </p:txBody>
      </p:sp>
      <p:sp>
        <p:nvSpPr>
          <p:cNvPr id="5" name="Rectangle 4">
            <a:extLst>
              <a:ext uri="{FF2B5EF4-FFF2-40B4-BE49-F238E27FC236}">
                <a16:creationId xmlns:a16="http://schemas.microsoft.com/office/drawing/2014/main" xmlns="" id="{BFF919DB-D47D-4659-8136-018FE4FD9BEA}"/>
              </a:ext>
            </a:extLst>
          </p:cNvPr>
          <p:cNvSpPr/>
          <p:nvPr/>
        </p:nvSpPr>
        <p:spPr>
          <a:xfrm>
            <a:off x="0" y="5314950"/>
            <a:ext cx="12192000" cy="3048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MA"/>
          </a:p>
        </p:txBody>
      </p:sp>
      <p:sp>
        <p:nvSpPr>
          <p:cNvPr id="6" name="Rectangle 5">
            <a:extLst>
              <a:ext uri="{FF2B5EF4-FFF2-40B4-BE49-F238E27FC236}">
                <a16:creationId xmlns:a16="http://schemas.microsoft.com/office/drawing/2014/main" xmlns="" id="{3A702CBE-1949-4112-826D-1EAF6FC32E1F}"/>
              </a:ext>
            </a:extLst>
          </p:cNvPr>
          <p:cNvSpPr/>
          <p:nvPr/>
        </p:nvSpPr>
        <p:spPr>
          <a:xfrm>
            <a:off x="4029075" y="1238250"/>
            <a:ext cx="247650" cy="40767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MA"/>
          </a:p>
        </p:txBody>
      </p:sp>
      <p:sp>
        <p:nvSpPr>
          <p:cNvPr id="7" name="Rectangle 6">
            <a:extLst>
              <a:ext uri="{FF2B5EF4-FFF2-40B4-BE49-F238E27FC236}">
                <a16:creationId xmlns:a16="http://schemas.microsoft.com/office/drawing/2014/main" xmlns="" id="{41D587FF-B2A3-4A0B-A40E-C9744E838E5D}"/>
              </a:ext>
            </a:extLst>
          </p:cNvPr>
          <p:cNvSpPr/>
          <p:nvPr/>
        </p:nvSpPr>
        <p:spPr>
          <a:xfrm>
            <a:off x="7915277" y="1238250"/>
            <a:ext cx="247650" cy="40767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MA"/>
          </a:p>
        </p:txBody>
      </p:sp>
      <p:pic>
        <p:nvPicPr>
          <p:cNvPr id="9" name="Image 8">
            <a:extLst>
              <a:ext uri="{FF2B5EF4-FFF2-40B4-BE49-F238E27FC236}">
                <a16:creationId xmlns:a16="http://schemas.microsoft.com/office/drawing/2014/main" xmlns="" id="{AF404E1E-032D-4E75-A5D3-37CB536F19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38250"/>
            <a:ext cx="4076701" cy="4076700"/>
          </a:xfrm>
          <a:prstGeom prst="rect">
            <a:avLst/>
          </a:prstGeom>
        </p:spPr>
      </p:pic>
      <p:pic>
        <p:nvPicPr>
          <p:cNvPr id="12" name="Image 11">
            <a:extLst>
              <a:ext uri="{FF2B5EF4-FFF2-40B4-BE49-F238E27FC236}">
                <a16:creationId xmlns:a16="http://schemas.microsoft.com/office/drawing/2014/main" xmlns="" id="{A1BEE780-BC05-40C3-B9AA-09580BFB14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6724" y="1238251"/>
            <a:ext cx="3638553" cy="4076700"/>
          </a:xfrm>
          <a:prstGeom prst="rect">
            <a:avLst/>
          </a:prstGeom>
        </p:spPr>
      </p:pic>
      <p:pic>
        <p:nvPicPr>
          <p:cNvPr id="14" name="Image 13">
            <a:extLst>
              <a:ext uri="{FF2B5EF4-FFF2-40B4-BE49-F238E27FC236}">
                <a16:creationId xmlns:a16="http://schemas.microsoft.com/office/drawing/2014/main" xmlns="" id="{EDEE41F2-399A-4726-9525-D2CBCBDC65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62927" y="1238249"/>
            <a:ext cx="4029074" cy="4076700"/>
          </a:xfrm>
          <a:prstGeom prst="rect">
            <a:avLst/>
          </a:prstGeom>
        </p:spPr>
      </p:pic>
    </p:spTree>
    <p:extLst>
      <p:ext uri="{BB962C8B-B14F-4D97-AF65-F5344CB8AC3E}">
        <p14:creationId xmlns:p14="http://schemas.microsoft.com/office/powerpoint/2010/main" val="2044615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74625"/>
            <a:ext cx="10515600" cy="1325563"/>
          </a:xfrm>
        </p:spPr>
        <p:txBody>
          <a:bodyPr>
            <a:normAutofit/>
          </a:bodyPr>
          <a:lstStyle/>
          <a:p>
            <a:r>
              <a:rPr lang="fr-FR" sz="4000" b="1" dirty="0">
                <a:solidFill>
                  <a:schemeClr val="accent6"/>
                </a:solidFill>
                <a:effectLst>
                  <a:outerShdw blurRad="38100" dist="38100" dir="2700000" algn="tl">
                    <a:srgbClr val="000000">
                      <a:alpha val="43137"/>
                    </a:srgbClr>
                  </a:outerShdw>
                </a:effectLst>
              </a:rPr>
              <a:t> </a:t>
            </a:r>
          </a:p>
        </p:txBody>
      </p:sp>
      <p:sp>
        <p:nvSpPr>
          <p:cNvPr id="3" name="Espace réservé du contenu 2"/>
          <p:cNvSpPr>
            <a:spLocks noGrp="1"/>
          </p:cNvSpPr>
          <p:nvPr>
            <p:ph idx="1"/>
          </p:nvPr>
        </p:nvSpPr>
        <p:spPr>
          <a:xfrm>
            <a:off x="838200" y="1500188"/>
            <a:ext cx="10515600" cy="4351338"/>
          </a:xfrm>
          <a:solidFill>
            <a:schemeClr val="accent6">
              <a:lumMod val="60000"/>
              <a:lumOff val="40000"/>
            </a:schemeClr>
          </a:solidFill>
        </p:spPr>
        <p:txBody>
          <a:bodyPr>
            <a:normAutofit lnSpcReduction="10000"/>
          </a:bodyPr>
          <a:lstStyle/>
          <a:p>
            <a:r>
              <a:rPr lang="en-US" dirty="0"/>
              <a:t>Alliance CEI offers you the best products from the most reputable brands Schneider, Philips, ABB, </a:t>
            </a:r>
            <a:r>
              <a:rPr lang="en-US" dirty="0" err="1"/>
              <a:t>CLuce</a:t>
            </a:r>
            <a:r>
              <a:rPr lang="en-US" dirty="0"/>
              <a:t> for your public lighting installations, switchboards and electrical distribution circuits.</a:t>
            </a:r>
          </a:p>
          <a:p>
            <a:r>
              <a:rPr lang="en-US" dirty="0"/>
              <a:t>These products are characterized by their efficiency, technology, design, respect for the environment and compliance with safety standards.</a:t>
            </a:r>
          </a:p>
          <a:p>
            <a:r>
              <a:rPr lang="en-US" dirty="0"/>
              <a:t>We have a permanent stock of thousands of electrical products from major brands, perfectly reliable and suitable for professional conditions of use.</a:t>
            </a:r>
          </a:p>
          <a:p>
            <a:r>
              <a:rPr lang="en-US" dirty="0"/>
              <a:t>We have an efficient and available sales department to renew and improve our stock in order to ensure delivery to the site on time.</a:t>
            </a:r>
            <a:endParaRPr lang="fr-FR" dirty="0"/>
          </a:p>
        </p:txBody>
      </p:sp>
    </p:spTree>
    <p:extLst>
      <p:ext uri="{BB962C8B-B14F-4D97-AF65-F5344CB8AC3E}">
        <p14:creationId xmlns:p14="http://schemas.microsoft.com/office/powerpoint/2010/main" val="3652580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70828519-11E7-42CB-8AA2-74627E4E6C88}"/>
              </a:ext>
            </a:extLst>
          </p:cNvPr>
          <p:cNvSpPr/>
          <p:nvPr/>
        </p:nvSpPr>
        <p:spPr>
          <a:xfrm>
            <a:off x="0" y="381000"/>
            <a:ext cx="12192000" cy="2667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MA"/>
          </a:p>
        </p:txBody>
      </p:sp>
      <p:sp>
        <p:nvSpPr>
          <p:cNvPr id="5" name="Rectangle 4">
            <a:extLst>
              <a:ext uri="{FF2B5EF4-FFF2-40B4-BE49-F238E27FC236}">
                <a16:creationId xmlns:a16="http://schemas.microsoft.com/office/drawing/2014/main" xmlns="" id="{B477D1F8-B2C2-41B7-B5FB-62FD9B95C8D9}"/>
              </a:ext>
            </a:extLst>
          </p:cNvPr>
          <p:cNvSpPr/>
          <p:nvPr/>
        </p:nvSpPr>
        <p:spPr>
          <a:xfrm>
            <a:off x="0" y="3162300"/>
            <a:ext cx="12192000" cy="2667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MA"/>
          </a:p>
        </p:txBody>
      </p:sp>
      <p:sp>
        <p:nvSpPr>
          <p:cNvPr id="6" name="Rectangle 5">
            <a:extLst>
              <a:ext uri="{FF2B5EF4-FFF2-40B4-BE49-F238E27FC236}">
                <a16:creationId xmlns:a16="http://schemas.microsoft.com/office/drawing/2014/main" xmlns="" id="{2FAFA705-60B3-4893-9436-6D8BB2B64659}"/>
              </a:ext>
            </a:extLst>
          </p:cNvPr>
          <p:cNvSpPr/>
          <p:nvPr/>
        </p:nvSpPr>
        <p:spPr>
          <a:xfrm>
            <a:off x="0" y="5829300"/>
            <a:ext cx="12192000" cy="2667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MA"/>
          </a:p>
        </p:txBody>
      </p:sp>
      <p:sp>
        <p:nvSpPr>
          <p:cNvPr id="7" name="Rectangle 6">
            <a:extLst>
              <a:ext uri="{FF2B5EF4-FFF2-40B4-BE49-F238E27FC236}">
                <a16:creationId xmlns:a16="http://schemas.microsoft.com/office/drawing/2014/main" xmlns="" id="{BC7FDB61-8607-4915-BD4D-129FF0EE2DE1}"/>
              </a:ext>
            </a:extLst>
          </p:cNvPr>
          <p:cNvSpPr/>
          <p:nvPr/>
        </p:nvSpPr>
        <p:spPr>
          <a:xfrm>
            <a:off x="5735240" y="381000"/>
            <a:ext cx="228600" cy="56388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MA"/>
          </a:p>
        </p:txBody>
      </p:sp>
      <p:sp>
        <p:nvSpPr>
          <p:cNvPr id="8" name="Rectangle 7">
            <a:extLst>
              <a:ext uri="{FF2B5EF4-FFF2-40B4-BE49-F238E27FC236}">
                <a16:creationId xmlns:a16="http://schemas.microsoft.com/office/drawing/2014/main" xmlns="" id="{6D256B42-1DD8-4348-BA02-6D9B4801710A}"/>
              </a:ext>
            </a:extLst>
          </p:cNvPr>
          <p:cNvSpPr/>
          <p:nvPr/>
        </p:nvSpPr>
        <p:spPr>
          <a:xfrm>
            <a:off x="8898731" y="571500"/>
            <a:ext cx="228600" cy="550545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MA"/>
          </a:p>
        </p:txBody>
      </p:sp>
      <p:sp>
        <p:nvSpPr>
          <p:cNvPr id="9" name="Rectangle 8">
            <a:extLst>
              <a:ext uri="{FF2B5EF4-FFF2-40B4-BE49-F238E27FC236}">
                <a16:creationId xmlns:a16="http://schemas.microsoft.com/office/drawing/2014/main" xmlns="" id="{5F55FB8F-D4D8-4F2B-A369-A88AFA700C86}"/>
              </a:ext>
            </a:extLst>
          </p:cNvPr>
          <p:cNvSpPr/>
          <p:nvPr/>
        </p:nvSpPr>
        <p:spPr>
          <a:xfrm>
            <a:off x="2562225" y="514350"/>
            <a:ext cx="228600" cy="550545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MA"/>
          </a:p>
        </p:txBody>
      </p:sp>
      <p:pic>
        <p:nvPicPr>
          <p:cNvPr id="10" name="Picture 9">
            <a:extLst>
              <a:ext uri="{FF2B5EF4-FFF2-40B4-BE49-F238E27FC236}">
                <a16:creationId xmlns:a16="http://schemas.microsoft.com/office/drawing/2014/main" xmlns="" id="{83AEAF20-B203-466C-BD12-9AB440D658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
            <a:ext cx="2562226" cy="2514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2">
            <a:extLst>
              <a:ext uri="{FF2B5EF4-FFF2-40B4-BE49-F238E27FC236}">
                <a16:creationId xmlns:a16="http://schemas.microsoft.com/office/drawing/2014/main" xmlns="" id="{9FFBAACE-BB21-484F-8D71-9533C0A63F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0349" y="647700"/>
            <a:ext cx="2925367" cy="2514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a:extLst>
              <a:ext uri="{FF2B5EF4-FFF2-40B4-BE49-F238E27FC236}">
                <a16:creationId xmlns:a16="http://schemas.microsoft.com/office/drawing/2014/main" xmlns="" id="{1E3CDDF2-9C31-4EAC-A7C1-38E7E0F8A2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7664" y="761999"/>
            <a:ext cx="2687243"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2">
            <a:extLst>
              <a:ext uri="{FF2B5EF4-FFF2-40B4-BE49-F238E27FC236}">
                <a16:creationId xmlns:a16="http://schemas.microsoft.com/office/drawing/2014/main" xmlns="" id="{AF386641-EA34-4B5A-BA57-F0E3517A7C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27331" y="647699"/>
            <a:ext cx="3074193" cy="2514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4">
            <a:extLst>
              <a:ext uri="{FF2B5EF4-FFF2-40B4-BE49-F238E27FC236}">
                <a16:creationId xmlns:a16="http://schemas.microsoft.com/office/drawing/2014/main" xmlns="" id="{5AF66EF6-15B3-4F76-86CF-776C5E0D877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 y="3567363"/>
            <a:ext cx="2447925" cy="2123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Image 15">
            <a:extLst>
              <a:ext uri="{FF2B5EF4-FFF2-40B4-BE49-F238E27FC236}">
                <a16:creationId xmlns:a16="http://schemas.microsoft.com/office/drawing/2014/main" xmlns="" id="{775105ED-7FAD-4C0C-84F3-340C7687B6E9}"/>
              </a:ext>
            </a:extLst>
          </p:cNvPr>
          <p:cNvPicPr>
            <a:picLocks noChangeAspect="1"/>
          </p:cNvPicPr>
          <p:nvPr/>
        </p:nvPicPr>
        <p:blipFill>
          <a:blip r:embed="rId7"/>
          <a:stretch>
            <a:fillRect/>
          </a:stretch>
        </p:blipFill>
        <p:spPr>
          <a:xfrm>
            <a:off x="3524251" y="3543301"/>
            <a:ext cx="1647825" cy="2124075"/>
          </a:xfrm>
          <a:prstGeom prst="rect">
            <a:avLst/>
          </a:prstGeom>
        </p:spPr>
      </p:pic>
      <p:pic>
        <p:nvPicPr>
          <p:cNvPr id="18" name="Picture 6">
            <a:extLst>
              <a:ext uri="{FF2B5EF4-FFF2-40B4-BE49-F238E27FC236}">
                <a16:creationId xmlns:a16="http://schemas.microsoft.com/office/drawing/2014/main" xmlns="" id="{5A9C635E-BDA7-49A1-AFAD-BD3B4CD7F27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26543" y="3499861"/>
            <a:ext cx="2099522" cy="2210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AutoShape 4" descr="Dexcel | Maroc">
            <a:extLst>
              <a:ext uri="{FF2B5EF4-FFF2-40B4-BE49-F238E27FC236}">
                <a16:creationId xmlns:a16="http://schemas.microsoft.com/office/drawing/2014/main" xmlns="" id="{FF9FD0ED-6530-4B8B-AA80-8EED797D685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MA"/>
          </a:p>
        </p:txBody>
      </p:sp>
      <p:pic>
        <p:nvPicPr>
          <p:cNvPr id="1030" name="Picture 6" descr="gallery">
            <a:extLst>
              <a:ext uri="{FF2B5EF4-FFF2-40B4-BE49-F238E27FC236}">
                <a16:creationId xmlns:a16="http://schemas.microsoft.com/office/drawing/2014/main" xmlns="" id="{27C1EEDB-0106-46FA-8AB2-55DE1DFB956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27331" y="3429000"/>
            <a:ext cx="3074192" cy="2400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768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A24E88D-1A95-4239-9E37-811123BD9D8B}"/>
              </a:ext>
            </a:extLst>
          </p:cNvPr>
          <p:cNvSpPr>
            <a:spLocks noGrp="1"/>
          </p:cNvSpPr>
          <p:nvPr>
            <p:ph type="title"/>
          </p:nvPr>
        </p:nvSpPr>
        <p:spPr>
          <a:xfrm>
            <a:off x="742293" y="185572"/>
            <a:ext cx="10515600" cy="959178"/>
          </a:xfrm>
        </p:spPr>
        <p:txBody>
          <a:bodyPr/>
          <a:lstStyle/>
          <a:p>
            <a:r>
              <a:rPr lang="fr-MA" sz="4000" b="1" dirty="0" err="1">
                <a:solidFill>
                  <a:schemeClr val="accent6"/>
                </a:solidFill>
                <a:effectLst>
                  <a:outerShdw blurRad="38100" dist="38100" dir="2700000" algn="tl">
                    <a:srgbClr val="000000">
                      <a:alpha val="43137"/>
                    </a:srgbClr>
                  </a:outerShdw>
                </a:effectLst>
              </a:rPr>
              <a:t>Technical</a:t>
            </a:r>
            <a:r>
              <a:rPr lang="fr-MA" sz="4000" b="1" dirty="0">
                <a:solidFill>
                  <a:schemeClr val="accent6"/>
                </a:solidFill>
                <a:effectLst>
                  <a:outerShdw blurRad="38100" dist="38100" dir="2700000" algn="tl">
                    <a:srgbClr val="000000">
                      <a:alpha val="43137"/>
                    </a:srgbClr>
                  </a:outerShdw>
                </a:effectLst>
              </a:rPr>
              <a:t> </a:t>
            </a:r>
            <a:r>
              <a:rPr lang="fr-MA" sz="4000" b="1" dirty="0" err="1">
                <a:solidFill>
                  <a:schemeClr val="accent6"/>
                </a:solidFill>
                <a:effectLst>
                  <a:outerShdw blurRad="38100" dist="38100" dir="2700000" algn="tl">
                    <a:srgbClr val="000000">
                      <a:alpha val="43137"/>
                    </a:srgbClr>
                  </a:outerShdw>
                </a:effectLst>
              </a:rPr>
              <a:t>means</a:t>
            </a:r>
            <a:endParaRPr lang="fr-MA" sz="4000" b="1" dirty="0">
              <a:solidFill>
                <a:schemeClr val="accent6"/>
              </a:solidFill>
              <a:effectLst>
                <a:outerShdw blurRad="38100" dist="38100" dir="2700000" algn="tl">
                  <a:srgbClr val="000000">
                    <a:alpha val="43137"/>
                  </a:srgbClr>
                </a:outerShdw>
              </a:effectLst>
            </a:endParaRPr>
          </a:p>
        </p:txBody>
      </p:sp>
      <p:graphicFrame>
        <p:nvGraphicFramePr>
          <p:cNvPr id="4" name="Tableau 4">
            <a:extLst>
              <a:ext uri="{FF2B5EF4-FFF2-40B4-BE49-F238E27FC236}">
                <a16:creationId xmlns:a16="http://schemas.microsoft.com/office/drawing/2014/main" xmlns="" id="{444275A8-932E-4D34-BD06-55B54666778D}"/>
              </a:ext>
            </a:extLst>
          </p:cNvPr>
          <p:cNvGraphicFramePr>
            <a:graphicFrameLocks noGrp="1"/>
          </p:cNvGraphicFramePr>
          <p:nvPr>
            <p:extLst>
              <p:ext uri="{D42A27DB-BD31-4B8C-83A1-F6EECF244321}">
                <p14:modId xmlns:p14="http://schemas.microsoft.com/office/powerpoint/2010/main" val="1833555539"/>
              </p:ext>
            </p:extLst>
          </p:nvPr>
        </p:nvGraphicFramePr>
        <p:xfrm>
          <a:off x="817418" y="1769909"/>
          <a:ext cx="10632289" cy="4244503"/>
        </p:xfrm>
        <a:graphic>
          <a:graphicData uri="http://schemas.openxmlformats.org/drawingml/2006/table">
            <a:tbl>
              <a:tblPr firstRow="1" bandRow="1">
                <a:tableStyleId>{5C22544A-7EE6-4342-B048-85BDC9FD1C3A}</a:tableStyleId>
              </a:tblPr>
              <a:tblGrid>
                <a:gridCol w="3494013">
                  <a:extLst>
                    <a:ext uri="{9D8B030D-6E8A-4147-A177-3AD203B41FA5}">
                      <a16:colId xmlns:a16="http://schemas.microsoft.com/office/drawing/2014/main" xmlns="" val="845536077"/>
                    </a:ext>
                  </a:extLst>
                </a:gridCol>
                <a:gridCol w="3569138">
                  <a:extLst>
                    <a:ext uri="{9D8B030D-6E8A-4147-A177-3AD203B41FA5}">
                      <a16:colId xmlns:a16="http://schemas.microsoft.com/office/drawing/2014/main" xmlns="" val="2663187244"/>
                    </a:ext>
                  </a:extLst>
                </a:gridCol>
                <a:gridCol w="3569138">
                  <a:extLst>
                    <a:ext uri="{9D8B030D-6E8A-4147-A177-3AD203B41FA5}">
                      <a16:colId xmlns:a16="http://schemas.microsoft.com/office/drawing/2014/main" xmlns="" val="3372291981"/>
                    </a:ext>
                  </a:extLst>
                </a:gridCol>
              </a:tblGrid>
              <a:tr h="462751">
                <a:tc>
                  <a:txBody>
                    <a:bodyPr/>
                    <a:lstStyle/>
                    <a:p>
                      <a:pPr algn="ctr"/>
                      <a:r>
                        <a:rPr lang="fr-MA" sz="2400" dirty="0" err="1"/>
                        <a:t>Vehicle</a:t>
                      </a:r>
                      <a:endParaRPr lang="fr-MA" sz="2400" dirty="0"/>
                    </a:p>
                  </a:txBody>
                  <a:tcPr>
                    <a:solidFill>
                      <a:schemeClr val="accent6"/>
                    </a:solidFill>
                  </a:tcPr>
                </a:tc>
                <a:tc>
                  <a:txBody>
                    <a:bodyPr/>
                    <a:lstStyle/>
                    <a:p>
                      <a:pPr algn="ctr"/>
                      <a:r>
                        <a:rPr lang="fr-MA" sz="2400" dirty="0"/>
                        <a:t>Construction </a:t>
                      </a:r>
                      <a:r>
                        <a:rPr lang="fr-MA" sz="2400" dirty="0" err="1"/>
                        <a:t>equipment</a:t>
                      </a:r>
                      <a:endParaRPr lang="fr-MA" sz="2400" dirty="0"/>
                    </a:p>
                  </a:txBody>
                  <a:tcPr>
                    <a:solidFill>
                      <a:schemeClr val="accent6"/>
                    </a:solidFill>
                  </a:tcPr>
                </a:tc>
                <a:tc>
                  <a:txBody>
                    <a:bodyPr/>
                    <a:lstStyle/>
                    <a:p>
                      <a:pPr algn="ctr"/>
                      <a:r>
                        <a:rPr lang="fr-MA" sz="2400" dirty="0"/>
                        <a:t>Office </a:t>
                      </a:r>
                      <a:r>
                        <a:rPr lang="fr-MA" sz="2400" dirty="0" err="1"/>
                        <a:t>equipment</a:t>
                      </a:r>
                      <a:endParaRPr lang="fr-MA" sz="2400" dirty="0"/>
                    </a:p>
                  </a:txBody>
                  <a:tcPr>
                    <a:solidFill>
                      <a:schemeClr val="accent6"/>
                    </a:solidFill>
                  </a:tcPr>
                </a:tc>
                <a:extLst>
                  <a:ext uri="{0D108BD9-81ED-4DB2-BD59-A6C34878D82A}">
                    <a16:rowId xmlns:a16="http://schemas.microsoft.com/office/drawing/2014/main" xmlns="" val="2603062938"/>
                  </a:ext>
                </a:extLst>
              </a:tr>
              <a:tr h="3781752">
                <a:tc>
                  <a:txBody>
                    <a:bodyPr/>
                    <a:lstStyle/>
                    <a:p>
                      <a:r>
                        <a:rPr lang="fr-MA" sz="2000" dirty="0"/>
                        <a:t>Service car, crane platform truck, crane platform truck, crane truck, </a:t>
                      </a:r>
                      <a:r>
                        <a:rPr lang="fr-MA" sz="2000" dirty="0" err="1"/>
                        <a:t>concrete</a:t>
                      </a:r>
                      <a:r>
                        <a:rPr lang="fr-MA" sz="2000" dirty="0"/>
                        <a:t> mixer truck, </a:t>
                      </a:r>
                      <a:r>
                        <a:rPr lang="fr-MA" sz="2000" dirty="0" err="1"/>
                        <a:t>shovel</a:t>
                      </a:r>
                      <a:r>
                        <a:rPr lang="fr-MA" sz="2000" dirty="0"/>
                        <a:t> dumper, van, Ford transit, </a:t>
                      </a:r>
                      <a:r>
                        <a:rPr lang="fr-MA" sz="2000" dirty="0" err="1"/>
                        <a:t>compressor</a:t>
                      </a:r>
                      <a:r>
                        <a:rPr lang="fr-MA" sz="2000" dirty="0"/>
                        <a:t>.</a:t>
                      </a:r>
                    </a:p>
                  </a:txBody>
                  <a:tcPr>
                    <a:solidFill>
                      <a:schemeClr val="accent6">
                        <a:lumMod val="40000"/>
                        <a:lumOff val="60000"/>
                      </a:schemeClr>
                    </a:solidFill>
                  </a:tcPr>
                </a:tc>
                <a:tc>
                  <a:txBody>
                    <a:bodyPr/>
                    <a:lstStyle/>
                    <a:p>
                      <a:r>
                        <a:rPr lang="en-US" dirty="0"/>
                        <a:t>Wheelbarrow, Sets of shovels, Sets of pickaxes, Sets of ladders, Electrician's box, Complete tool box for site work, Set of individual and collective safety equipment, Set of accessories for unwinding cables (muffles, pulleys, frog ……), Welding station (grinding wheels, drills, Hilti), Measuring device (Metrix)…..</a:t>
                      </a:r>
                      <a:endParaRPr lang="fr-MA" dirty="0"/>
                    </a:p>
                  </a:txBody>
                  <a:tcPr>
                    <a:solidFill>
                      <a:schemeClr val="accent6">
                        <a:lumMod val="40000"/>
                        <a:lumOff val="60000"/>
                      </a:schemeClr>
                    </a:solidFill>
                  </a:tcPr>
                </a:tc>
                <a:tc>
                  <a:txBody>
                    <a:bodyPr/>
                    <a:lstStyle/>
                    <a:p>
                      <a:r>
                        <a:rPr lang="en-US" sz="2000" dirty="0"/>
                        <a:t>Computer, Stock management software, Payroll software, Accounting software, A4/A3 printers, HP design plotter, network server, Internet, Fax, Scanner, Drawing table, Lot of office supplies….</a:t>
                      </a:r>
                      <a:endParaRPr lang="fr-MA" sz="2000" dirty="0"/>
                    </a:p>
                  </a:txBody>
                  <a:tcPr>
                    <a:solidFill>
                      <a:schemeClr val="accent6">
                        <a:lumMod val="40000"/>
                        <a:lumOff val="60000"/>
                      </a:schemeClr>
                    </a:solidFill>
                  </a:tcPr>
                </a:tc>
                <a:extLst>
                  <a:ext uri="{0D108BD9-81ED-4DB2-BD59-A6C34878D82A}">
                    <a16:rowId xmlns:a16="http://schemas.microsoft.com/office/drawing/2014/main" xmlns="" val="309371160"/>
                  </a:ext>
                </a:extLst>
              </a:tr>
            </a:tbl>
          </a:graphicData>
        </a:graphic>
      </p:graphicFrame>
    </p:spTree>
    <p:extLst>
      <p:ext uri="{BB962C8B-B14F-4D97-AF65-F5344CB8AC3E}">
        <p14:creationId xmlns:p14="http://schemas.microsoft.com/office/powerpoint/2010/main" val="99415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0679" y="-9866"/>
            <a:ext cx="10515600" cy="1325563"/>
          </a:xfrm>
        </p:spPr>
        <p:txBody>
          <a:bodyPr/>
          <a:lstStyle/>
          <a:p>
            <a:r>
              <a:rPr lang="fr-FR" sz="4000" b="1" dirty="0" err="1">
                <a:solidFill>
                  <a:schemeClr val="accent6"/>
                </a:solidFill>
                <a:effectLst>
                  <a:outerShdw blurRad="38100" dist="38100" dir="2700000" algn="tl">
                    <a:srgbClr val="000000">
                      <a:alpha val="43137"/>
                    </a:srgbClr>
                  </a:outerShdw>
                </a:effectLst>
              </a:rPr>
              <a:t>safety</a:t>
            </a:r>
            <a:r>
              <a:rPr lang="fr-FR" sz="4000" b="1" dirty="0">
                <a:solidFill>
                  <a:schemeClr val="accent6"/>
                </a:solidFill>
                <a:effectLst>
                  <a:outerShdw blurRad="38100" dist="38100" dir="2700000" algn="tl">
                    <a:srgbClr val="000000">
                      <a:alpha val="43137"/>
                    </a:srgbClr>
                  </a:outerShdw>
                </a:effectLst>
              </a:rPr>
              <a:t> </a:t>
            </a:r>
            <a:r>
              <a:rPr lang="fr-FR" sz="4000" b="1" dirty="0" err="1">
                <a:solidFill>
                  <a:schemeClr val="accent6"/>
                </a:solidFill>
                <a:effectLst>
                  <a:outerShdw blurRad="38100" dist="38100" dir="2700000" algn="tl">
                    <a:srgbClr val="000000">
                      <a:alpha val="43137"/>
                    </a:srgbClr>
                  </a:outerShdw>
                </a:effectLst>
              </a:rPr>
              <a:t>hygiene</a:t>
            </a:r>
            <a:endParaRPr lang="fr-FR" sz="4000" b="1" dirty="0">
              <a:solidFill>
                <a:schemeClr val="accent6"/>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702128" y="1250501"/>
            <a:ext cx="10515600" cy="615496"/>
          </a:xfrm>
          <a:solidFill>
            <a:schemeClr val="accent6">
              <a:lumMod val="60000"/>
              <a:lumOff val="40000"/>
            </a:schemeClr>
          </a:solidFill>
        </p:spPr>
        <p:txBody>
          <a:bodyPr>
            <a:normAutofit fontScale="77500" lnSpcReduction="20000"/>
          </a:bodyPr>
          <a:lstStyle/>
          <a:p>
            <a:r>
              <a:rPr lang="en-US" dirty="0"/>
              <a:t>We carry out the work in compliance with the rules of hygiene and safety and by adapting the right gestures in order to achieve the objective of zero accidents.</a:t>
            </a:r>
            <a:endParaRPr lang="fr-FR" dirty="0"/>
          </a:p>
        </p:txBody>
      </p:sp>
      <p:sp>
        <p:nvSpPr>
          <p:cNvPr id="4" name="Espace réservé du contenu 2"/>
          <p:cNvSpPr txBox="1">
            <a:spLocks/>
          </p:cNvSpPr>
          <p:nvPr/>
        </p:nvSpPr>
        <p:spPr>
          <a:xfrm>
            <a:off x="4403270" y="2553785"/>
            <a:ext cx="3113315" cy="1454256"/>
          </a:xfrm>
          <a:prstGeom prst="rect">
            <a:avLst/>
          </a:prstGeom>
          <a:solidFill>
            <a:schemeClr val="accent6">
              <a:lumMod val="60000"/>
              <a:lumOff val="40000"/>
            </a:schemeClr>
          </a:solidFill>
          <a:ln>
            <a:solidFill>
              <a:schemeClr val="tx1"/>
            </a:solidFill>
          </a:ln>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The construction site is a place of risk, the most common sources of danger are: Falling from a height, electrocution, risk of fire or explosion….</a:t>
            </a:r>
            <a:endParaRPr lang="fr-FR" dirty="0"/>
          </a:p>
        </p:txBody>
      </p:sp>
      <p:sp>
        <p:nvSpPr>
          <p:cNvPr id="5" name="Espace réservé du contenu 2"/>
          <p:cNvSpPr txBox="1">
            <a:spLocks/>
          </p:cNvSpPr>
          <p:nvPr/>
        </p:nvSpPr>
        <p:spPr>
          <a:xfrm>
            <a:off x="4384219" y="4695829"/>
            <a:ext cx="3113315" cy="943204"/>
          </a:xfrm>
          <a:prstGeom prst="rect">
            <a:avLst/>
          </a:prstGeom>
          <a:solidFill>
            <a:schemeClr val="accent6">
              <a:lumMod val="60000"/>
              <a:lumOff val="40000"/>
            </a:schemeClr>
          </a:solidFill>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ADAPTED MEANS OF PROTECTION</a:t>
            </a:r>
            <a:endParaRPr lang="fr-FR" dirty="0"/>
          </a:p>
        </p:txBody>
      </p:sp>
      <p:sp>
        <p:nvSpPr>
          <p:cNvPr id="6" name="Espace réservé du contenu 2"/>
          <p:cNvSpPr txBox="1">
            <a:spLocks/>
          </p:cNvSpPr>
          <p:nvPr/>
        </p:nvSpPr>
        <p:spPr>
          <a:xfrm>
            <a:off x="683076" y="2460629"/>
            <a:ext cx="2947307" cy="615496"/>
          </a:xfrm>
          <a:prstGeom prst="rect">
            <a:avLst/>
          </a:prstGeom>
          <a:solidFill>
            <a:schemeClr val="accent6">
              <a:lumMod val="60000"/>
              <a:lumOff val="40000"/>
            </a:schemeClr>
          </a:solidFill>
          <a:ln>
            <a:solidFill>
              <a:schemeClr val="tx1"/>
            </a:solidFill>
          </a:ln>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Wear appropriate PPE work clothes (gillet, helmet, shoes, etc.)</a:t>
            </a:r>
            <a:endParaRPr lang="fr-FR" dirty="0"/>
          </a:p>
        </p:txBody>
      </p:sp>
      <p:sp>
        <p:nvSpPr>
          <p:cNvPr id="7" name="Espace réservé du contenu 2"/>
          <p:cNvSpPr txBox="1">
            <a:spLocks/>
          </p:cNvSpPr>
          <p:nvPr/>
        </p:nvSpPr>
        <p:spPr>
          <a:xfrm>
            <a:off x="702128" y="3270154"/>
            <a:ext cx="2928256" cy="615496"/>
          </a:xfrm>
          <a:prstGeom prst="rect">
            <a:avLst/>
          </a:prstGeom>
          <a:solidFill>
            <a:schemeClr val="accent6">
              <a:lumMod val="60000"/>
              <a:lumOff val="40000"/>
            </a:schemeClr>
          </a:solidFill>
          <a:ln>
            <a:solidFill>
              <a:schemeClr val="tx1"/>
            </a:solidFill>
          </a:ln>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Beaconing and signaling by billboards</a:t>
            </a:r>
            <a:endParaRPr lang="fr-FR" dirty="0"/>
          </a:p>
        </p:txBody>
      </p:sp>
      <p:sp>
        <p:nvSpPr>
          <p:cNvPr id="8" name="Espace réservé du contenu 2"/>
          <p:cNvSpPr txBox="1">
            <a:spLocks/>
          </p:cNvSpPr>
          <p:nvPr/>
        </p:nvSpPr>
        <p:spPr>
          <a:xfrm>
            <a:off x="661308" y="4037525"/>
            <a:ext cx="2928255" cy="920517"/>
          </a:xfrm>
          <a:prstGeom prst="rect">
            <a:avLst/>
          </a:prstGeom>
          <a:solidFill>
            <a:schemeClr val="accent6">
              <a:lumMod val="60000"/>
              <a:lumOff val="40000"/>
            </a:schemeClr>
          </a:solidFill>
          <a:ln>
            <a:solidFill>
              <a:schemeClr val="tx1"/>
            </a:solidFill>
          </a:ln>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Protection against risks at height (put on a harness, ensure the balance of the platform, etc.)</a:t>
            </a:r>
            <a:endParaRPr lang="fr-FR" dirty="0"/>
          </a:p>
        </p:txBody>
      </p:sp>
      <p:sp>
        <p:nvSpPr>
          <p:cNvPr id="9" name="Espace réservé du contenu 2"/>
          <p:cNvSpPr txBox="1">
            <a:spLocks/>
          </p:cNvSpPr>
          <p:nvPr/>
        </p:nvSpPr>
        <p:spPr>
          <a:xfrm>
            <a:off x="683076" y="5206206"/>
            <a:ext cx="2928256" cy="615496"/>
          </a:xfrm>
          <a:prstGeom prst="rect">
            <a:avLst/>
          </a:prstGeom>
          <a:solidFill>
            <a:schemeClr val="accent6">
              <a:lumMod val="60000"/>
              <a:lumOff val="40000"/>
            </a:schemeClr>
          </a:solidFill>
          <a:ln>
            <a:solidFill>
              <a:schemeClr val="tx1"/>
            </a:solidFill>
          </a:ln>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Driving license for construction machinery</a:t>
            </a:r>
            <a:endParaRPr lang="fr-FR" dirty="0"/>
          </a:p>
        </p:txBody>
      </p:sp>
      <p:sp>
        <p:nvSpPr>
          <p:cNvPr id="10" name="Espace réservé du contenu 2"/>
          <p:cNvSpPr txBox="1">
            <a:spLocks/>
          </p:cNvSpPr>
          <p:nvPr/>
        </p:nvSpPr>
        <p:spPr>
          <a:xfrm>
            <a:off x="702128" y="6027287"/>
            <a:ext cx="2909204" cy="615496"/>
          </a:xfrm>
          <a:prstGeom prst="rect">
            <a:avLst/>
          </a:prstGeom>
          <a:solidFill>
            <a:schemeClr val="accent6">
              <a:lumMod val="60000"/>
              <a:lumOff val="40000"/>
            </a:schemeClr>
          </a:solidFill>
          <a:ln>
            <a:solidFill>
              <a:schemeClr val="tx1"/>
            </a:solidFill>
          </a:ln>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Emergency and safety procedures in the event of an accident</a:t>
            </a:r>
            <a:endParaRPr lang="fr-FR" dirty="0"/>
          </a:p>
        </p:txBody>
      </p:sp>
      <p:sp>
        <p:nvSpPr>
          <p:cNvPr id="11" name="Espace réservé du contenu 2"/>
          <p:cNvSpPr txBox="1">
            <a:spLocks/>
          </p:cNvSpPr>
          <p:nvPr/>
        </p:nvSpPr>
        <p:spPr>
          <a:xfrm>
            <a:off x="8311241" y="2428532"/>
            <a:ext cx="2775858" cy="615496"/>
          </a:xfrm>
          <a:prstGeom prst="rect">
            <a:avLst/>
          </a:prstGeom>
          <a:solidFill>
            <a:schemeClr val="accent6">
              <a:lumMod val="60000"/>
              <a:lumOff val="40000"/>
            </a:schemeClr>
          </a:solidFill>
          <a:ln>
            <a:solidFill>
              <a:schemeClr val="tx1"/>
            </a:solidFill>
          </a:ln>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Regular medical checks for site workers</a:t>
            </a:r>
            <a:endParaRPr lang="fr-FR" dirty="0"/>
          </a:p>
        </p:txBody>
      </p:sp>
      <p:sp>
        <p:nvSpPr>
          <p:cNvPr id="12" name="Espace réservé du contenu 2"/>
          <p:cNvSpPr txBox="1">
            <a:spLocks/>
          </p:cNvSpPr>
          <p:nvPr/>
        </p:nvSpPr>
        <p:spPr>
          <a:xfrm>
            <a:off x="8311241" y="3538202"/>
            <a:ext cx="2775858" cy="615496"/>
          </a:xfrm>
          <a:prstGeom prst="rect">
            <a:avLst/>
          </a:prstGeom>
          <a:solidFill>
            <a:schemeClr val="accent6">
              <a:lumMod val="60000"/>
              <a:lumOff val="40000"/>
            </a:schemeClr>
          </a:solidFill>
          <a:ln>
            <a:solidFill>
              <a:schemeClr val="tx1"/>
            </a:solidFill>
          </a:ln>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Avoid electrocution for high voltage overhead networks</a:t>
            </a:r>
            <a:endParaRPr lang="fr-FR" dirty="0"/>
          </a:p>
        </p:txBody>
      </p:sp>
      <p:sp>
        <p:nvSpPr>
          <p:cNvPr id="13" name="Espace réservé du contenu 2"/>
          <p:cNvSpPr txBox="1">
            <a:spLocks/>
          </p:cNvSpPr>
          <p:nvPr/>
        </p:nvSpPr>
        <p:spPr>
          <a:xfrm>
            <a:off x="8270421" y="4526078"/>
            <a:ext cx="2775858" cy="615496"/>
          </a:xfrm>
          <a:prstGeom prst="rect">
            <a:avLst/>
          </a:prstGeom>
          <a:solidFill>
            <a:schemeClr val="accent6">
              <a:lumMod val="60000"/>
              <a:lumOff val="40000"/>
            </a:schemeClr>
          </a:solidFill>
          <a:ln>
            <a:solidFill>
              <a:schemeClr val="tx1"/>
            </a:solidFill>
          </a:ln>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Electrical lockout before any intervention on the electrical panels</a:t>
            </a:r>
            <a:endParaRPr lang="fr-FR" dirty="0"/>
          </a:p>
        </p:txBody>
      </p:sp>
      <p:sp>
        <p:nvSpPr>
          <p:cNvPr id="14" name="Espace réservé du contenu 2"/>
          <p:cNvSpPr txBox="1">
            <a:spLocks/>
          </p:cNvSpPr>
          <p:nvPr/>
        </p:nvSpPr>
        <p:spPr>
          <a:xfrm>
            <a:off x="8270421" y="5513954"/>
            <a:ext cx="2775858" cy="615496"/>
          </a:xfrm>
          <a:prstGeom prst="rect">
            <a:avLst/>
          </a:prstGeom>
          <a:solidFill>
            <a:schemeClr val="accent6">
              <a:lumMod val="60000"/>
              <a:lumOff val="40000"/>
            </a:schemeClr>
          </a:solidFill>
          <a:ln>
            <a:solidFill>
              <a:schemeClr val="tx1"/>
            </a:solidFill>
          </a:ln>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Protection against the risk of fire and explosion</a:t>
            </a:r>
            <a:endParaRPr lang="fr-FR" dirty="0"/>
          </a:p>
        </p:txBody>
      </p:sp>
      <p:sp>
        <p:nvSpPr>
          <p:cNvPr id="15" name="Flèche : bas 14">
            <a:extLst>
              <a:ext uri="{FF2B5EF4-FFF2-40B4-BE49-F238E27FC236}">
                <a16:creationId xmlns:a16="http://schemas.microsoft.com/office/drawing/2014/main" xmlns="" id="{C8879FAA-5A50-4CC3-B11E-60D086B72FF3}"/>
              </a:ext>
            </a:extLst>
          </p:cNvPr>
          <p:cNvSpPr/>
          <p:nvPr/>
        </p:nvSpPr>
        <p:spPr>
          <a:xfrm>
            <a:off x="5812221" y="4037525"/>
            <a:ext cx="283779" cy="63244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MA"/>
          </a:p>
        </p:txBody>
      </p:sp>
      <p:cxnSp>
        <p:nvCxnSpPr>
          <p:cNvPr id="17" name="Connecteur droit avec flèche 16">
            <a:extLst>
              <a:ext uri="{FF2B5EF4-FFF2-40B4-BE49-F238E27FC236}">
                <a16:creationId xmlns:a16="http://schemas.microsoft.com/office/drawing/2014/main" xmlns="" id="{73260CFE-2937-4930-8FC8-7807F5E9107A}"/>
              </a:ext>
            </a:extLst>
          </p:cNvPr>
          <p:cNvCxnSpPr>
            <a:stCxn id="5" idx="1"/>
            <a:endCxn id="6" idx="3"/>
          </p:cNvCxnSpPr>
          <p:nvPr/>
        </p:nvCxnSpPr>
        <p:spPr>
          <a:xfrm flipH="1" flipV="1">
            <a:off x="3630383" y="2768377"/>
            <a:ext cx="753836" cy="23990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a:extLst>
              <a:ext uri="{FF2B5EF4-FFF2-40B4-BE49-F238E27FC236}">
                <a16:creationId xmlns:a16="http://schemas.microsoft.com/office/drawing/2014/main" xmlns="" id="{889937F5-38FF-4087-9F2C-7B2D3E40BC68}"/>
              </a:ext>
            </a:extLst>
          </p:cNvPr>
          <p:cNvCxnSpPr>
            <a:cxnSpLocks/>
            <a:stCxn id="5" idx="1"/>
            <a:endCxn id="7" idx="3"/>
          </p:cNvCxnSpPr>
          <p:nvPr/>
        </p:nvCxnSpPr>
        <p:spPr>
          <a:xfrm flipH="1" flipV="1">
            <a:off x="3630384" y="3577902"/>
            <a:ext cx="753835" cy="15895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a:extLst>
              <a:ext uri="{FF2B5EF4-FFF2-40B4-BE49-F238E27FC236}">
                <a16:creationId xmlns:a16="http://schemas.microsoft.com/office/drawing/2014/main" xmlns="" id="{A5CEA67F-EFEB-4121-87C3-FADA444F5903}"/>
              </a:ext>
            </a:extLst>
          </p:cNvPr>
          <p:cNvCxnSpPr>
            <a:cxnSpLocks/>
            <a:stCxn id="5" idx="1"/>
            <a:endCxn id="8" idx="3"/>
          </p:cNvCxnSpPr>
          <p:nvPr/>
        </p:nvCxnSpPr>
        <p:spPr>
          <a:xfrm flipH="1" flipV="1">
            <a:off x="3589563" y="4497784"/>
            <a:ext cx="794656" cy="6696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a:extLst>
              <a:ext uri="{FF2B5EF4-FFF2-40B4-BE49-F238E27FC236}">
                <a16:creationId xmlns:a16="http://schemas.microsoft.com/office/drawing/2014/main" xmlns="" id="{A6C5ADBE-5E7E-478C-9670-024A1B72FCBC}"/>
              </a:ext>
            </a:extLst>
          </p:cNvPr>
          <p:cNvCxnSpPr>
            <a:cxnSpLocks/>
            <a:stCxn id="5" idx="1"/>
            <a:endCxn id="9" idx="3"/>
          </p:cNvCxnSpPr>
          <p:nvPr/>
        </p:nvCxnSpPr>
        <p:spPr>
          <a:xfrm flipH="1">
            <a:off x="3611332" y="5167431"/>
            <a:ext cx="772887" cy="3465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xmlns="" id="{BD028C4E-6515-4526-94D7-A05EEFC32F27}"/>
              </a:ext>
            </a:extLst>
          </p:cNvPr>
          <p:cNvCxnSpPr>
            <a:cxnSpLocks/>
            <a:stCxn id="5" idx="1"/>
            <a:endCxn id="10" idx="3"/>
          </p:cNvCxnSpPr>
          <p:nvPr/>
        </p:nvCxnSpPr>
        <p:spPr>
          <a:xfrm flipH="1">
            <a:off x="3611332" y="5167431"/>
            <a:ext cx="772887" cy="11676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a:extLst>
              <a:ext uri="{FF2B5EF4-FFF2-40B4-BE49-F238E27FC236}">
                <a16:creationId xmlns:a16="http://schemas.microsoft.com/office/drawing/2014/main" xmlns="" id="{20BA09AF-1384-48A8-BB0E-D509FA178833}"/>
              </a:ext>
            </a:extLst>
          </p:cNvPr>
          <p:cNvCxnSpPr>
            <a:cxnSpLocks/>
            <a:stCxn id="5" idx="3"/>
            <a:endCxn id="11" idx="1"/>
          </p:cNvCxnSpPr>
          <p:nvPr/>
        </p:nvCxnSpPr>
        <p:spPr>
          <a:xfrm flipV="1">
            <a:off x="7497534" y="2736280"/>
            <a:ext cx="813707" cy="24311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a:extLst>
              <a:ext uri="{FF2B5EF4-FFF2-40B4-BE49-F238E27FC236}">
                <a16:creationId xmlns:a16="http://schemas.microsoft.com/office/drawing/2014/main" xmlns="" id="{414515FD-7EA9-4462-91D3-6E6209237E28}"/>
              </a:ext>
            </a:extLst>
          </p:cNvPr>
          <p:cNvCxnSpPr>
            <a:cxnSpLocks/>
            <a:stCxn id="5" idx="3"/>
            <a:endCxn id="12" idx="1"/>
          </p:cNvCxnSpPr>
          <p:nvPr/>
        </p:nvCxnSpPr>
        <p:spPr>
          <a:xfrm flipV="1">
            <a:off x="7497534" y="3845950"/>
            <a:ext cx="813707" cy="13214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a:extLst>
              <a:ext uri="{FF2B5EF4-FFF2-40B4-BE49-F238E27FC236}">
                <a16:creationId xmlns:a16="http://schemas.microsoft.com/office/drawing/2014/main" xmlns="" id="{4163D2CA-8793-4269-A881-6CBD7CB91358}"/>
              </a:ext>
            </a:extLst>
          </p:cNvPr>
          <p:cNvCxnSpPr>
            <a:cxnSpLocks/>
            <a:stCxn id="5" idx="3"/>
            <a:endCxn id="13" idx="1"/>
          </p:cNvCxnSpPr>
          <p:nvPr/>
        </p:nvCxnSpPr>
        <p:spPr>
          <a:xfrm flipV="1">
            <a:off x="7497534" y="4833826"/>
            <a:ext cx="772887" cy="3336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necteur droit avec flèche 38">
            <a:extLst>
              <a:ext uri="{FF2B5EF4-FFF2-40B4-BE49-F238E27FC236}">
                <a16:creationId xmlns:a16="http://schemas.microsoft.com/office/drawing/2014/main" xmlns="" id="{9545C8E4-B1F4-4993-AC17-C66744FE6C59}"/>
              </a:ext>
            </a:extLst>
          </p:cNvPr>
          <p:cNvCxnSpPr>
            <a:cxnSpLocks/>
            <a:stCxn id="5" idx="3"/>
            <a:endCxn id="14" idx="1"/>
          </p:cNvCxnSpPr>
          <p:nvPr/>
        </p:nvCxnSpPr>
        <p:spPr>
          <a:xfrm>
            <a:off x="7497534" y="5167431"/>
            <a:ext cx="772887" cy="6542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685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CB24EC0-FC93-444E-B7DA-52F968FD6D47}"/>
              </a:ext>
            </a:extLst>
          </p:cNvPr>
          <p:cNvSpPr>
            <a:spLocks noGrp="1"/>
          </p:cNvSpPr>
          <p:nvPr>
            <p:ph type="title"/>
          </p:nvPr>
        </p:nvSpPr>
        <p:spPr>
          <a:xfrm>
            <a:off x="838200" y="281042"/>
            <a:ext cx="9850821" cy="552395"/>
          </a:xfrm>
        </p:spPr>
        <p:txBody>
          <a:bodyPr>
            <a:normAutofit fontScale="90000"/>
          </a:bodyPr>
          <a:lstStyle/>
          <a:p>
            <a:r>
              <a:rPr lang="fr-MA" sz="4000" b="1" dirty="0" err="1">
                <a:solidFill>
                  <a:schemeClr val="accent6"/>
                </a:solidFill>
                <a:effectLst>
                  <a:outerShdw blurRad="38100" dist="38100" dir="2700000" algn="tl">
                    <a:srgbClr val="000000">
                      <a:alpha val="43137"/>
                    </a:srgbClr>
                  </a:outerShdw>
                </a:effectLst>
              </a:rPr>
              <a:t>Quality</a:t>
            </a:r>
            <a:r>
              <a:rPr lang="fr-MA" sz="4000" b="1" dirty="0">
                <a:solidFill>
                  <a:schemeClr val="accent6"/>
                </a:solidFill>
                <a:effectLst>
                  <a:outerShdw blurRad="38100" dist="38100" dir="2700000" algn="tl">
                    <a:srgbClr val="000000">
                      <a:alpha val="43137"/>
                    </a:srgbClr>
                  </a:outerShdw>
                </a:effectLst>
              </a:rPr>
              <a:t> of </a:t>
            </a:r>
            <a:r>
              <a:rPr lang="fr-MA" sz="4000" b="1" dirty="0" err="1">
                <a:solidFill>
                  <a:schemeClr val="accent6"/>
                </a:solidFill>
                <a:effectLst>
                  <a:outerShdw blurRad="38100" dist="38100" dir="2700000" algn="tl">
                    <a:srgbClr val="000000">
                      <a:alpha val="43137"/>
                    </a:srgbClr>
                  </a:outerShdw>
                </a:effectLst>
              </a:rPr>
              <a:t>work</a:t>
            </a:r>
            <a:r>
              <a:rPr lang="fr-MA" sz="4000" b="1" dirty="0">
                <a:solidFill>
                  <a:schemeClr val="accent6"/>
                </a:solidFill>
                <a:effectLst>
                  <a:outerShdw blurRad="38100" dist="38100" dir="2700000" algn="tl">
                    <a:srgbClr val="000000">
                      <a:alpha val="43137"/>
                    </a:srgbClr>
                  </a:outerShdw>
                </a:effectLst>
              </a:rPr>
              <a:t> </a:t>
            </a:r>
            <a:r>
              <a:rPr lang="fr-MA" sz="4000" b="1" dirty="0" err="1">
                <a:solidFill>
                  <a:schemeClr val="accent6"/>
                </a:solidFill>
                <a:effectLst>
                  <a:outerShdw blurRad="38100" dist="38100" dir="2700000" algn="tl">
                    <a:srgbClr val="000000">
                      <a:alpha val="43137"/>
                    </a:srgbClr>
                  </a:outerShdw>
                </a:effectLst>
              </a:rPr>
              <a:t>performed</a:t>
            </a:r>
            <a:endParaRPr lang="fr-MA" sz="4000" b="1" dirty="0">
              <a:solidFill>
                <a:schemeClr val="accent6"/>
              </a:solidFill>
              <a:effectLst>
                <a:outerShdw blurRad="38100" dist="38100" dir="2700000" algn="tl">
                  <a:srgbClr val="000000">
                    <a:alpha val="43137"/>
                  </a:srgbClr>
                </a:outerShdw>
              </a:effectLst>
            </a:endParaRPr>
          </a:p>
        </p:txBody>
      </p:sp>
      <p:sp>
        <p:nvSpPr>
          <p:cNvPr id="3" name="Espace réservé du contenu 2">
            <a:extLst>
              <a:ext uri="{FF2B5EF4-FFF2-40B4-BE49-F238E27FC236}">
                <a16:creationId xmlns:a16="http://schemas.microsoft.com/office/drawing/2014/main" xmlns="" id="{DFD4123B-8FD9-489C-9E92-5DEA33BAFE14}"/>
              </a:ext>
            </a:extLst>
          </p:cNvPr>
          <p:cNvSpPr>
            <a:spLocks noGrp="1"/>
          </p:cNvSpPr>
          <p:nvPr>
            <p:ph idx="1"/>
          </p:nvPr>
        </p:nvSpPr>
        <p:spPr>
          <a:xfrm>
            <a:off x="838200" y="1310454"/>
            <a:ext cx="10515600" cy="3128196"/>
          </a:xfrm>
          <a:solidFill>
            <a:schemeClr val="accent6">
              <a:lumMod val="60000"/>
              <a:lumOff val="40000"/>
            </a:schemeClr>
          </a:solidFill>
        </p:spPr>
        <p:txBody>
          <a:bodyPr>
            <a:normAutofit fontScale="92500" lnSpcReduction="10000"/>
          </a:bodyPr>
          <a:lstStyle/>
          <a:p>
            <a:pPr marL="0" indent="0">
              <a:buNone/>
            </a:pPr>
            <a:r>
              <a:rPr lang="en-US" dirty="0"/>
              <a:t>We apply Standard NM 06.1.004/2001 for electrical installations and public lighting. The standard defines the rules applicable to installations located in the public domain and in particular:</a:t>
            </a:r>
          </a:p>
          <a:p>
            <a:pPr marL="0" indent="0">
              <a:buNone/>
            </a:pPr>
            <a:r>
              <a:rPr lang="en-US" dirty="0"/>
              <a:t>To the lighting and illumination installations of streets, parks, gardens, sites and monuments;</a:t>
            </a:r>
          </a:p>
          <a:p>
            <a:pPr marL="0" indent="0">
              <a:buNone/>
            </a:pPr>
            <a:r>
              <a:rPr lang="en-US" dirty="0"/>
              <a:t>Signaling installations, including site signaling;</a:t>
            </a:r>
          </a:p>
          <a:p>
            <a:pPr marL="0" indent="0">
              <a:buNone/>
            </a:pPr>
            <a:r>
              <a:rPr lang="en-US" dirty="0"/>
              <a:t>Miscellaneous equipment, such as telephone booths, bus shelters, illuminated advertisements, maps and signs, parking meters, public toilets.</a:t>
            </a:r>
            <a:endParaRPr lang="fr-MA" dirty="0"/>
          </a:p>
        </p:txBody>
      </p:sp>
      <p:sp>
        <p:nvSpPr>
          <p:cNvPr id="5" name="ZoneTexte 4">
            <a:extLst>
              <a:ext uri="{FF2B5EF4-FFF2-40B4-BE49-F238E27FC236}">
                <a16:creationId xmlns:a16="http://schemas.microsoft.com/office/drawing/2014/main" xmlns="" id="{36EEB828-E070-4F9C-88B8-317F669ED2EF}"/>
              </a:ext>
            </a:extLst>
          </p:cNvPr>
          <p:cNvSpPr txBox="1"/>
          <p:nvPr/>
        </p:nvSpPr>
        <p:spPr>
          <a:xfrm>
            <a:off x="838200" y="4927276"/>
            <a:ext cx="10515600" cy="646331"/>
          </a:xfrm>
          <a:prstGeom prst="rect">
            <a:avLst/>
          </a:prstGeom>
          <a:solidFill>
            <a:schemeClr val="accent6">
              <a:lumMod val="60000"/>
              <a:lumOff val="40000"/>
            </a:schemeClr>
          </a:solidFill>
        </p:spPr>
        <p:txBody>
          <a:bodyPr wrap="square" rtlCol="0">
            <a:spAutoFit/>
          </a:bodyPr>
          <a:lstStyle/>
          <a:p>
            <a:r>
              <a:rPr lang="en-US"/>
              <a:t>We have a permanent human resource on site, well structured and equipped with logistics, capable of carrying out the work in accordance with the most recent rules and standards in force.</a:t>
            </a:r>
            <a:endParaRPr lang="fr-MA" dirty="0"/>
          </a:p>
        </p:txBody>
      </p:sp>
    </p:spTree>
    <p:extLst>
      <p:ext uri="{BB962C8B-B14F-4D97-AF65-F5344CB8AC3E}">
        <p14:creationId xmlns:p14="http://schemas.microsoft.com/office/powerpoint/2010/main" val="216616663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995</TotalTime>
  <Words>622</Words>
  <Application>Microsoft Office PowerPoint</Application>
  <PresentationFormat>מסך רחב</PresentationFormat>
  <Paragraphs>35</Paragraphs>
  <Slides>8</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2</vt:i4>
      </vt:variant>
      <vt:variant>
        <vt:lpstr>כותרות שקופיות</vt:lpstr>
      </vt:variant>
      <vt:variant>
        <vt:i4>8</vt:i4>
      </vt:variant>
    </vt:vector>
  </HeadingPairs>
  <TitlesOfParts>
    <vt:vector size="16" baseType="lpstr">
      <vt:lpstr>Algerian</vt:lpstr>
      <vt:lpstr>Arial</vt:lpstr>
      <vt:lpstr>Calibri</vt:lpstr>
      <vt:lpstr>Calibri Light</vt:lpstr>
      <vt:lpstr>Trebuchet MS</vt:lpstr>
      <vt:lpstr>Wingdings 3</vt:lpstr>
      <vt:lpstr>Thème Office</vt:lpstr>
      <vt:lpstr>Facette</vt:lpstr>
      <vt:lpstr>un system de gestion et de traitement des réclamations des citoyens </vt:lpstr>
      <vt:lpstr>Our team </vt:lpstr>
      <vt:lpstr>מצגת של PowerPoint</vt:lpstr>
      <vt:lpstr> </vt:lpstr>
      <vt:lpstr>מצגת של PowerPoint</vt:lpstr>
      <vt:lpstr>Technical means</vt:lpstr>
      <vt:lpstr>safety hygiene</vt:lpstr>
      <vt:lpstr>Quality of work performed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CEI ALLIANCE</dc:title>
  <dc:subject/>
  <dc:creator>HP</dc:creator>
  <cp:keywords/>
  <dc:description/>
  <cp:lastModifiedBy>Yonat Keren - Chamber of Commerce</cp:lastModifiedBy>
  <cp:revision>59</cp:revision>
  <cp:lastPrinted>2022-12-23T16:03:06Z</cp:lastPrinted>
  <dcterms:created xsi:type="dcterms:W3CDTF">2022-11-25T10:56:24Z</dcterms:created>
  <dcterms:modified xsi:type="dcterms:W3CDTF">2023-04-20T06:58:58Z</dcterms:modified>
</cp:coreProperties>
</file>