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31" r:id="rId2"/>
    <p:sldId id="432" r:id="rId3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9B8D7-2FD6-49DC-B26D-1F738C6A02AE}" type="datetimeFigureOut">
              <a:rPr lang="aa-ET" smtClean="0"/>
              <a:t>12/09/2022</a:t>
            </a:fld>
            <a:endParaRPr lang="aa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CFA12-6485-48F7-BCF1-4AED629448F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1238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B8EF9C-BF07-43C9-8AC3-0FD4D94C2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3C5461-2C1F-4E61-A470-2F4D4768E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26237-050E-4015-9B25-80F90B1A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FDF7B9-1F04-4D30-8CE9-AADAEE0C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58291-8E74-48CD-8DB9-82AD99AD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3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7B3090-E67E-4954-AE32-9B741130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4C7646-99F0-4B14-AA03-E49B46FF2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1DD455-FDDB-4556-92D2-DFD26630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0A5114-24CA-4F8E-AB84-26AE95334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80FC62-8B2F-49F1-84DD-F2721CD7F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9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94F3832-F354-441E-B29E-B166EC6F3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B90B47-ED85-49A6-AE92-1AE770EBD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6CA58F-FE16-4971-A58E-832CEBA2F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6E5D30-8DA4-41AA-AA10-7EB9B959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C3938F-013E-479B-ACB3-E66A9389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206F9-A8F1-40AB-B688-588DF3CA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BA98D2-CF5A-4F73-AE92-B3B7FE262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524508-38D1-4B89-BF74-F442CBD8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EC7D6A-BA6A-40EA-B88F-F76C7A1C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EC85D0-0B05-4EDC-BC4A-92C8678E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3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41330E-A96F-48E3-A607-8DD1CE7F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D2CD8E-299D-435E-85E7-689333F3A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A330AE-1ED6-461E-956F-A3EFE8FB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3A2E83-8FD5-4FEF-97A8-E02007E9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A661FE-E006-4765-B4F8-5D0DA955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4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149027-48DD-4183-A821-AF66143E4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2FBD59-1C40-4C1B-8C47-B5FF8A9C8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0B4953-E387-4FBF-9C96-FF365FFBC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A8F2F8-C0A2-49D8-A7EC-0EB84A19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60602A-943A-4DA5-AF90-A714D9BD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2780CD-FF22-4A72-B258-C6E154BF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1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A59CA2-EEB9-4F7D-90FA-7FD57906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11F312-B920-4523-9555-699F111A7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534AB6-B2B6-4DE3-906D-0B61F3E12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F23C264-FC8E-4292-ACB3-4CE2853A7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1CD6018-C19E-418E-80B4-049980E3C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8A3BF9B-EB1C-458A-ABD1-9F51980A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AC4CBB-1999-4B35-AA8E-2A0C3BE4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1C1237D-E7B5-4D29-AF09-CF9994AE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6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65A45-F976-4E30-925C-AB4407CC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433E-9185-43DE-9293-62FBB9B7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CB1D66-F4D0-45D5-B65B-3FE14C76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B06EDC-8E34-4672-B9D5-81FC8838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6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F892DF-3C35-4708-BFBE-1E330208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760B69-7D32-4DD7-8EB6-22DBF9A52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A651E2C-A077-418D-892A-EFFB0242F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0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D65CB-A413-46B7-922D-04C111958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94E70E-5E3C-47F8-B3AA-3A913D5A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5D21B1-0993-4E76-A835-A965E08CF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513C43-F063-4E82-9709-FBF9580F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719653-9FCD-41C4-BD01-C1EDCD24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D0DFCA-6CCE-43ED-A619-42F48A3F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0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17C669-2298-4014-8D80-48B01BDD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FCA4E0F-D11D-451A-BCE4-80B5E24DC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712E2D-6A01-431F-B80A-3D6B2A814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6A0210-4239-4308-BF3D-8C9912F2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C6348E-CECC-4A98-BA28-1C97644F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30D4C6-3BF8-492B-BC7E-B492661CC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AE7AB76-9ADA-4C9A-AD11-9C6EDA780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F9C928-DD7B-44B1-B295-AA7597FA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A13D2-F268-4EB4-A556-C362BE104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A10A4-2B74-4589-B527-FC6610194DC0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C74CBB-6E03-4F52-86B7-6FC9F224A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E09056-447B-4ED2-94B0-C0A7CD8EB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41321-1F3E-4A46-801A-1DE11EE7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34" y="953527"/>
            <a:ext cx="10295985" cy="5877566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BC6E30C-A0C7-4187-BEDA-4D40FD573B3A}"/>
              </a:ext>
            </a:extLst>
          </p:cNvPr>
          <p:cNvSpPr/>
          <p:nvPr/>
        </p:nvSpPr>
        <p:spPr>
          <a:xfrm>
            <a:off x="0" y="0"/>
            <a:ext cx="12191996" cy="95352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האזור העסקי – צילום מסך כניסה ראשונית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8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60" y="953527"/>
            <a:ext cx="10734330" cy="5709872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BC6E30C-A0C7-4187-BEDA-4D40FD573B3A}"/>
              </a:ext>
            </a:extLst>
          </p:cNvPr>
          <p:cNvSpPr/>
          <p:nvPr/>
        </p:nvSpPr>
        <p:spPr>
          <a:xfrm>
            <a:off x="0" y="0"/>
            <a:ext cx="12191996" cy="95352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האזור העסקי – צילום מסך – פירוט בקשה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2464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15</Words>
  <Application>Microsoft Office PowerPoint</Application>
  <PresentationFormat>מסך רחב</PresentationFormat>
  <Paragraphs>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מסלול</dc:title>
  <dc:creator>דניאל פישברן | Daniel Fishburn</dc:creator>
  <cp:lastModifiedBy>Merav Kaplan - Chamber Of Commerce</cp:lastModifiedBy>
  <cp:revision>21</cp:revision>
  <dcterms:created xsi:type="dcterms:W3CDTF">2022-01-20T10:41:27Z</dcterms:created>
  <dcterms:modified xsi:type="dcterms:W3CDTF">2022-09-12T09:28:36Z</dcterms:modified>
</cp:coreProperties>
</file>