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6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84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663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3552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3752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8602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128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8464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1597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466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7705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9579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042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330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253473" cy="1499616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15 - PINAR – Dairy PRODUCTS</a:t>
            </a:r>
            <a:endParaRPr lang="he-IL" dirty="0"/>
          </a:p>
        </p:txBody>
      </p:sp>
      <p:pic>
        <p:nvPicPr>
          <p:cNvPr id="13" name="Picture 12" descr="Pinar1 - 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5573" y="1968842"/>
            <a:ext cx="2150530" cy="4534930"/>
          </a:xfrm>
          <a:prstGeom prst="rect">
            <a:avLst/>
          </a:prstGeom>
        </p:spPr>
      </p:pic>
      <p:pic>
        <p:nvPicPr>
          <p:cNvPr id="14" name="Picture 13" descr="Pinar2- n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0597" y="1977081"/>
            <a:ext cx="1393500" cy="453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91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talog - pictures for single companies">
  <a:themeElements>
    <a:clrScheme name="אינטגרל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אינטגרל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אינטגרל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Catalog - pictures for single companies</Template>
  <TotalTime>5</TotalTime>
  <Words>6</Words>
  <Application>Microsoft Office PowerPoint</Application>
  <PresentationFormat>מותאם אישית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Catalog - pictures for single companies</vt:lpstr>
      <vt:lpstr>15 - PINAR – Dairy PRODUCTS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15 - PINAR – Dairy PRODUCTS</dc:title>
  <dc:creator>naamam</dc:creator>
  <cp:lastModifiedBy>Yonat Keren - Chamber of Commerce</cp:lastModifiedBy>
  <cp:revision>1</cp:revision>
  <dcterms:created xsi:type="dcterms:W3CDTF">2018-01-31T14:45:01Z</dcterms:created>
  <dcterms:modified xsi:type="dcterms:W3CDTF">2018-02-01T11:05:08Z</dcterms:modified>
</cp:coreProperties>
</file>