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63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8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66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63552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752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78602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28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08464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81597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4667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77705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49579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042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B8C27D-B753-4CE7-B9E6-EDC5A483BBE1}" type="datetimeFigureOut">
              <a:rPr lang="he-IL" smtClean="0"/>
              <a:pPr/>
              <a:t>ט"ז/שבט/תשע"ח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4802E7-7470-4517-BD58-4EB3C5AA71C7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33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20 - West </a:t>
            </a:r>
            <a:r>
              <a:rPr lang="en-US" dirty="0"/>
              <a:t>bank </a:t>
            </a:r>
            <a:r>
              <a:rPr lang="en-US" dirty="0" smtClean="0"/>
              <a:t>salt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9" y="2286000"/>
            <a:ext cx="5687775" cy="4022725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26" y="2285999"/>
            <a:ext cx="5687235" cy="4022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06738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ינטגרל">
  <a:themeElements>
    <a:clrScheme name="אינטגרל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אינטגרל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ינטגרל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</TotalTime>
  <Words>5</Words>
  <Application>Microsoft Office PowerPoint</Application>
  <PresentationFormat>מותאם אישית</PresentationFormat>
  <Paragraphs>1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אינטגרל</vt:lpstr>
      <vt:lpstr>20 - West bank salt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Akluna - Freeky</dc:title>
  <dc:creator>יגאל ספיר</dc:creator>
  <cp:lastModifiedBy>Yonat Keren - Chamber of Commerce</cp:lastModifiedBy>
  <cp:revision>29</cp:revision>
  <dcterms:created xsi:type="dcterms:W3CDTF">2017-12-11T12:52:29Z</dcterms:created>
  <dcterms:modified xsi:type="dcterms:W3CDTF">2018-02-01T11:00:22Z</dcterms:modified>
</cp:coreProperties>
</file>