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6" r:id="rId2"/>
    <p:sldMasterId id="2147483853" r:id="rId3"/>
  </p:sldMasterIdLst>
  <p:notesMasterIdLst>
    <p:notesMasterId r:id="rId14"/>
  </p:notesMasterIdLst>
  <p:handoutMasterIdLst>
    <p:handoutMasterId r:id="rId15"/>
  </p:handoutMasterIdLst>
  <p:sldIdLst>
    <p:sldId id="256" r:id="rId4"/>
    <p:sldId id="679" r:id="rId5"/>
    <p:sldId id="680" r:id="rId6"/>
    <p:sldId id="681" r:id="rId7"/>
    <p:sldId id="671" r:id="rId8"/>
    <p:sldId id="672" r:id="rId9"/>
    <p:sldId id="673" r:id="rId10"/>
    <p:sldId id="678" r:id="rId11"/>
    <p:sldId id="674" r:id="rId12"/>
    <p:sldId id="6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2EF"/>
    <a:srgbClr val="820000"/>
    <a:srgbClr val="FF6600"/>
    <a:srgbClr val="EE0000"/>
    <a:srgbClr val="660033"/>
    <a:srgbClr val="A58017"/>
    <a:srgbClr val="003E69"/>
    <a:srgbClr val="000000"/>
    <a:srgbClr val="7F1C7D"/>
    <a:srgbClr val="7889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7013" autoAdjust="0"/>
  </p:normalViewPr>
  <p:slideViewPr>
    <p:cSldViewPr>
      <p:cViewPr>
        <p:scale>
          <a:sx n="70" d="100"/>
          <a:sy n="70" d="100"/>
        </p:scale>
        <p:origin x="-324" y="318"/>
      </p:cViewPr>
      <p:guideLst>
        <p:guide orient="horz" pos="2885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34" y="-78"/>
      </p:cViewPr>
      <p:guideLst>
        <p:guide orient="horz" pos="2880"/>
        <p:guide pos="2160"/>
      </p:guideLst>
    </p:cSldViewPr>
  </p:notesViewPr>
  <p:gridSpacing cx="93632338" cy="93632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A35D0-DA63-4227-8A39-7D4A6052DD9C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1670-F677-4EDE-965C-561E8B6BF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7685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fld id="{2B26A0C2-D9EC-4088-8B91-337ED4764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689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7652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A21D37-850A-4521-988E-D01885DB8D29}" type="slidenum">
              <a:rPr lang="en-US" altLang="zh-CN" sz="1200">
                <a:ea typeface="宋体" pitchFamily="2" charset="-122"/>
              </a:rPr>
              <a:pPr algn="r"/>
              <a:t>1</a:t>
            </a:fld>
            <a:endParaRPr lang="en-US" altLang="zh-CN" sz="1200">
              <a:ea typeface="宋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2625"/>
            <a:ext cx="4567237" cy="3427413"/>
          </a:xfrm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B8E89-9283-4A31-ABC8-9038B94FB815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7CC26-F5D5-49A7-B1EE-0D955F82910C}" type="slidenum">
              <a:rPr lang="en-US" altLang="zh-CN" smtClean="0"/>
              <a:pPr>
                <a:defRPr/>
              </a:pPr>
              <a:t>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12260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7CC26-F5D5-49A7-B1EE-0D955F82910C}" type="slidenum">
              <a:rPr lang="en-US" altLang="zh-CN" smtClean="0"/>
              <a:pPr>
                <a:defRPr/>
              </a:pPr>
              <a:t>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12260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7CC26-F5D5-49A7-B1EE-0D955F82910C}" type="slidenum">
              <a:rPr lang="en-US" altLang="zh-CN" smtClean="0"/>
              <a:pPr>
                <a:defRPr/>
              </a:pPr>
              <a:t>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12260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5FBB3D-E7E8-42D5-8DA3-D3B129298739}" type="slidenum">
              <a:rPr lang="en-US" altLang="zh-CN"/>
              <a:pPr/>
              <a:t>8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26A0C2-D9EC-4088-8B91-337ED4764D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5FBB3D-E7E8-42D5-8DA3-D3B129298739}" type="slidenum">
              <a:rPr lang="en-US" altLang="zh-CN"/>
              <a:pPr/>
              <a:t>10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7825" y="609600"/>
            <a:ext cx="2190750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" y="609600"/>
            <a:ext cx="6423025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 userDrawn="1"/>
        </p:nvSpPr>
        <p:spPr bwMode="auto">
          <a:xfrm>
            <a:off x="-7938" y="0"/>
            <a:ext cx="9161463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659C8321-36AB-4197-9A5C-BA919D8062D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61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7488" y="1783116"/>
            <a:ext cx="87630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61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053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43053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61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61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377488" y="1783116"/>
            <a:ext cx="87630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7825" y="609600"/>
            <a:ext cx="2190750" cy="57150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" y="609600"/>
            <a:ext cx="6423025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338F4-DE95-4A80-B557-EF80F6E0F8DD}" type="datetimeFigureOut">
              <a:rPr lang="zh-CN" altLang="en-US" smtClean="0"/>
              <a:pPr/>
              <a:t>2013/12/17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D31487-0CDE-464F-90B2-106BE23F49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IndustrySolutions_Headers_0728_cd-03"/>
          <p:cNvPicPr>
            <a:picLocks noChangeAspect="1" noChangeArrowheads="1"/>
          </p:cNvPicPr>
          <p:nvPr userDrawn="1"/>
        </p:nvPicPr>
        <p:blipFill>
          <a:blip r:embed="rId14" cstate="print"/>
          <a:srcRect l="30486" t="62848" r="25163" b="27136"/>
          <a:stretch>
            <a:fillRect/>
          </a:stretch>
        </p:blipFill>
        <p:spPr bwMode="auto">
          <a:xfrm>
            <a:off x="0" y="6537892"/>
            <a:ext cx="9144000" cy="3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09600"/>
            <a:ext cx="876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8288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Line 25"/>
          <p:cNvSpPr>
            <a:spLocks noChangeShapeType="1"/>
          </p:cNvSpPr>
          <p:nvPr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+mn-ea"/>
              <a:cs typeface="Arial" pitchFamily="34" charset="0"/>
            </a:endParaRPr>
          </a:p>
        </p:txBody>
      </p:sp>
      <p:sp>
        <p:nvSpPr>
          <p:cNvPr id="1031" name="Rectangle 28"/>
          <p:cNvSpPr>
            <a:spLocks noChangeArrowheads="1"/>
          </p:cNvSpPr>
          <p:nvPr userDrawn="1"/>
        </p:nvSpPr>
        <p:spPr bwMode="auto">
          <a:xfrm>
            <a:off x="91538" y="6564556"/>
            <a:ext cx="552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834F8F0-0D6B-459D-A5A2-20260A66D08B}" type="slidenum">
              <a:rPr lang="en-US" sz="1000">
                <a:solidFill>
                  <a:schemeClr val="bg1"/>
                </a:solidFill>
                <a:ea typeface="宋体" pitchFamily="2" charset="-122"/>
                <a:cs typeface="Arial" pitchFamily="34" charset="0"/>
              </a:rPr>
              <a:pPr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ea typeface="宋体" pitchFamily="2" charset="-122"/>
              <a:cs typeface="Arial" pitchFamily="34" charset="0"/>
            </a:endParaRPr>
          </a:p>
        </p:txBody>
      </p:sp>
      <p:pic>
        <p:nvPicPr>
          <p:cNvPr id="3080" name="Picture 14" descr="2012-NA-IS-FastStart-logo-notex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90" y="6162692"/>
            <a:ext cx="1127822" cy="69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9" descr="E:\ppt图片\公司LOGO IBM  png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50100" y="22225"/>
            <a:ext cx="1709779" cy="4937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6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MS PGothic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MS PGothic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MS PGothic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MS PGothic" pitchFamily="34" charset="-128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7308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10271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400">
          <a:solidFill>
            <a:schemeClr val="tx1"/>
          </a:solidFill>
          <a:latin typeface="+mn-lt"/>
          <a:ea typeface="ＭＳ Ｐゴシック" pitchFamily="34" charset="-128"/>
        </a:defRPr>
      </a:lvl3pPr>
      <a:lvl4pPr marL="14827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400">
          <a:solidFill>
            <a:schemeClr val="tx1"/>
          </a:solidFill>
          <a:latin typeface="+mn-lt"/>
          <a:ea typeface="ＭＳ Ｐゴシック" pitchFamily="34" charset="-128"/>
        </a:defRPr>
      </a:lvl4pPr>
      <a:lvl5pPr marL="19399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23971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+mn-ea"/>
        </a:defRPr>
      </a:lvl6pPr>
      <a:lvl7pPr marL="28543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+mn-ea"/>
        </a:defRPr>
      </a:lvl7pPr>
      <a:lvl8pPr marL="33115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+mn-ea"/>
        </a:defRPr>
      </a:lvl8pPr>
      <a:lvl9pPr marL="37687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7" descr="IndustrySolutions_Headers_0728_cd-03"/>
          <p:cNvPicPr>
            <a:picLocks noChangeAspect="1" noChangeArrowheads="1"/>
          </p:cNvPicPr>
          <p:nvPr/>
        </p:nvPicPr>
        <p:blipFill>
          <a:blip r:embed="rId13" cstate="print"/>
          <a:srcRect l="33864" t="27785" r="33176" b="25061"/>
          <a:stretch>
            <a:fillRect/>
          </a:stretch>
        </p:blipFill>
        <p:spPr bwMode="auto">
          <a:xfrm>
            <a:off x="0" y="3886190"/>
            <a:ext cx="9144000" cy="301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5"/>
          <p:cNvSpPr>
            <a:spLocks noChangeShapeType="1"/>
          </p:cNvSpPr>
          <p:nvPr userDrawn="1"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+mn-ea"/>
              <a:cs typeface="Arial" pitchFamily="34" charset="0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91538" y="2514620"/>
            <a:ext cx="88694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400" b="1" cap="all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  <a:cs typeface="David" pitchFamily="34" charset="-79"/>
              </a:rPr>
              <a:t> </a:t>
            </a:r>
            <a:r>
              <a:rPr lang="en-US" altLang="zh-C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  <a:cs typeface="David" pitchFamily="34" charset="-79"/>
              </a:rPr>
              <a:t>Lake</a:t>
            </a:r>
            <a:r>
              <a:rPr lang="en-US" altLang="zh-CN" sz="4400" b="1" cap="all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  <a:cs typeface="David" pitchFamily="34" charset="-79"/>
              </a:rPr>
              <a:t> Cloud Introduction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754876" y="3429000"/>
            <a:ext cx="4144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dirty="0" smtClean="0"/>
              <a:t>Jiangsu Lake Cloud Corporation</a:t>
            </a:r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auto">
          <a:xfrm>
            <a:off x="260350" y="549275"/>
            <a:ext cx="8620125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+mn-ea"/>
              <a:cs typeface="Arial" pitchFamily="34" charset="0"/>
            </a:endParaRPr>
          </a:p>
        </p:txBody>
      </p:sp>
      <p:pic>
        <p:nvPicPr>
          <p:cNvPr id="17" name="Picture 14" descr="2012-NA-IS-FastStart-logo-notex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77818" y="4939503"/>
            <a:ext cx="1554446" cy="95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" descr="E:\ppt图片\公司LOGO IBM  png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50100" y="22225"/>
            <a:ext cx="1709779" cy="4937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MS PGothic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MS PGothic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MS PGothic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B2EF"/>
          </a:solidFill>
          <a:latin typeface="Arial" pitchFamily="34" charset="0"/>
          <a:ea typeface="MS PGothic" pitchFamily="34" charset="-128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7308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10271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400">
          <a:solidFill>
            <a:schemeClr val="tx1"/>
          </a:solidFill>
          <a:latin typeface="+mn-lt"/>
          <a:ea typeface="ＭＳ Ｐゴシック" pitchFamily="34" charset="-128"/>
        </a:defRPr>
      </a:lvl3pPr>
      <a:lvl4pPr marL="14827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400">
          <a:solidFill>
            <a:schemeClr val="tx1"/>
          </a:solidFill>
          <a:latin typeface="+mn-lt"/>
          <a:ea typeface="ＭＳ Ｐゴシック" pitchFamily="34" charset="-128"/>
        </a:defRPr>
      </a:lvl4pPr>
      <a:lvl5pPr marL="19399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23971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+mn-ea"/>
        </a:defRPr>
      </a:lvl6pPr>
      <a:lvl7pPr marL="28543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+mn-ea"/>
        </a:defRPr>
      </a:lvl7pPr>
      <a:lvl8pPr marL="33115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+mn-ea"/>
        </a:defRPr>
      </a:lvl8pPr>
      <a:lvl9pPr marL="37687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563"/>
          <p:cNvSpPr>
            <a:spLocks noChangeArrowheads="1"/>
          </p:cNvSpPr>
          <p:nvPr/>
        </p:nvSpPr>
        <p:spPr bwMode="auto">
          <a:xfrm>
            <a:off x="365852" y="2880372"/>
            <a:ext cx="1371570" cy="12801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ko-KR" altLang="ko-KR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428" name="TextBox 65"/>
          <p:cNvSpPr txBox="1">
            <a:spLocks noChangeArrowheads="1"/>
          </p:cNvSpPr>
          <p:nvPr/>
        </p:nvSpPr>
        <p:spPr bwMode="auto">
          <a:xfrm>
            <a:off x="568475" y="3114959"/>
            <a:ext cx="11689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Digital Ordering System</a:t>
            </a:r>
          </a:p>
          <a:p>
            <a:pPr eaLnBrk="0" hangingPunct="0"/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B2B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7439" name="TextBox 31"/>
          <p:cNvSpPr txBox="1">
            <a:spLocks noChangeArrowheads="1"/>
          </p:cNvSpPr>
          <p:nvPr/>
        </p:nvSpPr>
        <p:spPr bwMode="auto">
          <a:xfrm>
            <a:off x="365852" y="685860"/>
            <a:ext cx="793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B2B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3120" y="1600240"/>
            <a:ext cx="1113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Lucida Sans" pitchFamily="34" charset="0"/>
                <a:ea typeface="微软雅黑" pitchFamily="34" charset="-122"/>
                <a:cs typeface="Lucida Sans Unicode" pitchFamily="34" charset="0"/>
              </a:rPr>
              <a:t>ATP</a:t>
            </a:r>
            <a:r>
              <a:rPr lang="zh-CN" altLang="en-US" sz="1200" b="1" dirty="0" smtClean="0">
                <a:latin typeface="Lucida Sans" pitchFamily="34" charset="0"/>
                <a:ea typeface="微软雅黑" pitchFamily="34" charset="-122"/>
                <a:cs typeface="Lucida Sans Unicode" pitchFamily="34" charset="0"/>
              </a:rPr>
              <a:t> </a:t>
            </a:r>
            <a:r>
              <a:rPr lang="en-US" altLang="zh-CN" sz="1200" b="1" dirty="0" smtClean="0">
                <a:latin typeface="Lucida Sans" pitchFamily="34" charset="0"/>
                <a:ea typeface="微软雅黑" pitchFamily="34" charset="-122"/>
                <a:cs typeface="Lucida Sans Unicode" pitchFamily="34" charset="0"/>
              </a:rPr>
              <a:t>Support</a:t>
            </a:r>
            <a:endParaRPr lang="zh-CN" altLang="en-US" sz="1200" b="1" dirty="0" smtClean="0">
              <a:latin typeface="Lucida Sans" pitchFamily="34" charset="0"/>
              <a:ea typeface="微软雅黑" pitchFamily="34" charset="-122"/>
              <a:cs typeface="Lucida Sans Unicode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728" y="4977340"/>
            <a:ext cx="4213792" cy="1103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5728" y="851908"/>
            <a:ext cx="4030916" cy="1644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3999" y="2971810"/>
            <a:ext cx="4215521" cy="137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" name="TextBox 38"/>
          <p:cNvSpPr txBox="1"/>
          <p:nvPr/>
        </p:nvSpPr>
        <p:spPr>
          <a:xfrm>
            <a:off x="1907558" y="5798333"/>
            <a:ext cx="184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b="1" dirty="0" smtClean="0">
                <a:latin typeface="Lucida Sans" pitchFamily="34" charset="0"/>
                <a:ea typeface="微软雅黑" pitchFamily="34" charset="-122"/>
                <a:cs typeface="Lucida Sans Unicode" pitchFamily="34" charset="0"/>
              </a:rPr>
              <a:t>B2C  User  Experience</a:t>
            </a:r>
            <a:br>
              <a:rPr lang="en-US" altLang="zh-CN" sz="1200" b="1" dirty="0" smtClean="0">
                <a:latin typeface="Lucida Sans" pitchFamily="34" charset="0"/>
                <a:ea typeface="微软雅黑" pitchFamily="34" charset="-122"/>
                <a:cs typeface="Lucida Sans Unicode" pitchFamily="34" charset="0"/>
              </a:rPr>
            </a:br>
            <a:r>
              <a:rPr lang="en-US" altLang="zh-CN" sz="1200" b="1" dirty="0" smtClean="0">
                <a:latin typeface="Lucida Sans" pitchFamily="34" charset="0"/>
                <a:ea typeface="微软雅黑" pitchFamily="34" charset="-122"/>
                <a:cs typeface="Lucida Sans Unicode" pitchFamily="34" charset="0"/>
              </a:rPr>
              <a:t>(With Shopping Cart)</a:t>
            </a:r>
            <a:endParaRPr lang="en-US" altLang="zh-CN" sz="1200" b="1" dirty="0">
              <a:latin typeface="Lucida Sans" pitchFamily="34" charset="0"/>
              <a:ea typeface="微软雅黑" pitchFamily="34" charset="-122"/>
              <a:cs typeface="Lucida Sans Unicode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1809750" y="3521075"/>
            <a:ext cx="55245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45" name="直接连接符 44"/>
          <p:cNvCxnSpPr/>
          <p:nvPr/>
        </p:nvCxnSpPr>
        <p:spPr bwMode="auto">
          <a:xfrm flipH="1">
            <a:off x="2377488" y="1234488"/>
            <a:ext cx="1" cy="438902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48" name="直接箭头连接符 47"/>
          <p:cNvCxnSpPr/>
          <p:nvPr/>
        </p:nvCxnSpPr>
        <p:spPr bwMode="auto">
          <a:xfrm>
            <a:off x="2362200" y="1234488"/>
            <a:ext cx="644525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49" name="直接箭头连接符 48"/>
          <p:cNvCxnSpPr/>
          <p:nvPr/>
        </p:nvCxnSpPr>
        <p:spPr bwMode="auto">
          <a:xfrm>
            <a:off x="2362200" y="3520438"/>
            <a:ext cx="644525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51" name="直接箭头连接符 50"/>
          <p:cNvCxnSpPr/>
          <p:nvPr/>
        </p:nvCxnSpPr>
        <p:spPr bwMode="auto">
          <a:xfrm>
            <a:off x="2362200" y="5621924"/>
            <a:ext cx="644525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sp>
        <p:nvSpPr>
          <p:cNvPr id="40" name="TextBox 39"/>
          <p:cNvSpPr txBox="1"/>
          <p:nvPr/>
        </p:nvSpPr>
        <p:spPr>
          <a:xfrm>
            <a:off x="2460008" y="3611876"/>
            <a:ext cx="128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b="1" dirty="0" smtClean="0">
              <a:latin typeface="Lucida Sans" pitchFamily="34" charset="0"/>
              <a:ea typeface="微软雅黑" pitchFamily="34" charset="-122"/>
              <a:cs typeface="Lucida Sans Unicode" pitchFamily="34" charset="0"/>
            </a:endParaRPr>
          </a:p>
          <a:p>
            <a:r>
              <a:rPr lang="en-US" altLang="zh-CN" sz="1200" b="1" dirty="0" smtClean="0">
                <a:latin typeface="Lucida Sans" pitchFamily="34" charset="0"/>
                <a:ea typeface="微软雅黑" pitchFamily="34" charset="-122"/>
                <a:cs typeface="Lucida Sans Unicode" pitchFamily="34" charset="0"/>
              </a:rPr>
              <a:t>Smart Order Analysis</a:t>
            </a:r>
            <a:endParaRPr lang="zh-CN" altLang="en-US" sz="1200" b="1" dirty="0" smtClean="0">
              <a:latin typeface="Lucida Sans" pitchFamily="34" charset="0"/>
              <a:ea typeface="微软雅黑" pitchFamily="34" charset="-122"/>
              <a:cs typeface="Lucida Sans Unicode" pitchFamily="34" charset="0"/>
            </a:endParaRPr>
          </a:p>
        </p:txBody>
      </p:sp>
      <p:sp>
        <p:nvSpPr>
          <p:cNvPr id="16" name="Rectangle 247"/>
          <p:cNvSpPr>
            <a:spLocks noChangeArrowheads="1"/>
          </p:cNvSpPr>
          <p:nvPr/>
        </p:nvSpPr>
        <p:spPr bwMode="auto">
          <a:xfrm>
            <a:off x="3840496" y="685860"/>
            <a:ext cx="4480462" cy="182876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9" name="Rectangle 247"/>
          <p:cNvSpPr>
            <a:spLocks noChangeArrowheads="1"/>
          </p:cNvSpPr>
          <p:nvPr/>
        </p:nvSpPr>
        <p:spPr bwMode="auto">
          <a:xfrm>
            <a:off x="3840496" y="2697496"/>
            <a:ext cx="4480462" cy="182876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20" name="Rectangle 247"/>
          <p:cNvSpPr>
            <a:spLocks noChangeArrowheads="1"/>
          </p:cNvSpPr>
          <p:nvPr/>
        </p:nvSpPr>
        <p:spPr bwMode="auto">
          <a:xfrm>
            <a:off x="3840496" y="4709132"/>
            <a:ext cx="4480462" cy="173732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65852" y="13723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http://shop08.szneiyi.com/</a:t>
            </a:r>
            <a:endParaRPr lang="zh-CN" alt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66182" y="137232"/>
            <a:ext cx="2138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   Cosmo – Lady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矩形 10"/>
          <p:cNvSpPr>
            <a:spLocks noChangeArrowheads="1"/>
          </p:cNvSpPr>
          <p:nvPr/>
        </p:nvSpPr>
        <p:spPr bwMode="auto">
          <a:xfrm>
            <a:off x="357158" y="594350"/>
            <a:ext cx="84693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微软雅黑" pitchFamily="34" charset="-122"/>
                <a:ea typeface="微软雅黑" pitchFamily="34" charset="-122"/>
              </a:rPr>
              <a:t>GRI is a leading international apparel and accessories brand-management and retail-distribution network, with a core focus on Asia, especially China. GRI has design studios in New York and Paris.</a:t>
            </a:r>
          </a:p>
          <a:p>
            <a:r>
              <a:rPr lang="en-US" sz="1600" dirty="0" smtClean="0">
                <a:latin typeface="微软雅黑" pitchFamily="34" charset="-122"/>
                <a:ea typeface="微软雅黑" pitchFamily="34" charset="-122"/>
              </a:rPr>
              <a:t>Today, GRI has a retail network of more than 500 locations in the Asian region and Europe.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5783" name="图片 3" descr="gri_logo.gif"/>
          <p:cNvPicPr>
            <a:picLocks noChangeAspect="1"/>
          </p:cNvPicPr>
          <p:nvPr/>
        </p:nvPicPr>
        <p:blipFill>
          <a:blip r:embed="rId3" cstate="print"/>
          <a:srcRect t="53493"/>
          <a:stretch>
            <a:fillRect/>
          </a:stretch>
        </p:blipFill>
        <p:spPr bwMode="auto">
          <a:xfrm>
            <a:off x="365852" y="0"/>
            <a:ext cx="990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jpeg.jpeg"/>
          <p:cNvPicPr>
            <a:picLocks noChangeAspect="1"/>
          </p:cNvPicPr>
          <p:nvPr/>
        </p:nvPicPr>
        <p:blipFill>
          <a:blip r:embed="rId4" cstate="print"/>
          <a:srcRect l="16892" t="9912" r="15540" b="14096"/>
          <a:stretch>
            <a:fillRect/>
          </a:stretch>
        </p:blipFill>
        <p:spPr>
          <a:xfrm>
            <a:off x="642910" y="3286124"/>
            <a:ext cx="1428760" cy="1643074"/>
          </a:xfrm>
          <a:prstGeom prst="rect">
            <a:avLst/>
          </a:prstGeom>
        </p:spPr>
      </p:pic>
      <p:pic>
        <p:nvPicPr>
          <p:cNvPr id="15" name="图片 14" descr="Betsey-betsey-johnson-2296615-639-692.jpg"/>
          <p:cNvPicPr>
            <a:picLocks noChangeAspect="1"/>
          </p:cNvPicPr>
          <p:nvPr/>
        </p:nvPicPr>
        <p:blipFill>
          <a:blip r:embed="rId5" cstate="print"/>
          <a:srcRect l="4695" r="4929" b="86850"/>
          <a:stretch>
            <a:fillRect/>
          </a:stretch>
        </p:blipFill>
        <p:spPr>
          <a:xfrm>
            <a:off x="2643174" y="3786190"/>
            <a:ext cx="5500726" cy="866758"/>
          </a:xfrm>
          <a:prstGeom prst="rect">
            <a:avLst/>
          </a:prstGeom>
        </p:spPr>
      </p:pic>
      <p:pic>
        <p:nvPicPr>
          <p:cNvPr id="16" name="图片 15" descr="111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5429264"/>
            <a:ext cx="2743200" cy="647700"/>
          </a:xfrm>
          <a:prstGeom prst="rect">
            <a:avLst/>
          </a:prstGeom>
        </p:spPr>
      </p:pic>
      <p:pic>
        <p:nvPicPr>
          <p:cNvPr id="17" name="图片 16" descr="ninewest_logo.jpg"/>
          <p:cNvPicPr>
            <a:picLocks noChangeAspect="1"/>
          </p:cNvPicPr>
          <p:nvPr/>
        </p:nvPicPr>
        <p:blipFill>
          <a:blip r:embed="rId7" cstate="print"/>
          <a:srcRect l="9498" t="34722" r="5015" b="42130"/>
          <a:stretch>
            <a:fillRect/>
          </a:stretch>
        </p:blipFill>
        <p:spPr>
          <a:xfrm>
            <a:off x="571472" y="2428868"/>
            <a:ext cx="3857652" cy="571504"/>
          </a:xfrm>
          <a:prstGeom prst="rect">
            <a:avLst/>
          </a:prstGeom>
        </p:spPr>
      </p:pic>
      <p:pic>
        <p:nvPicPr>
          <p:cNvPr id="18" name="图片 17" descr="steve-madden-logo.jpg"/>
          <p:cNvPicPr>
            <a:picLocks noChangeAspect="1"/>
          </p:cNvPicPr>
          <p:nvPr/>
        </p:nvPicPr>
        <p:blipFill>
          <a:blip r:embed="rId8" cstate="print"/>
          <a:srcRect l="2151" t="4951" r="2151" b="5927"/>
          <a:stretch>
            <a:fillRect/>
          </a:stretch>
        </p:blipFill>
        <p:spPr>
          <a:xfrm>
            <a:off x="5357818" y="2000240"/>
            <a:ext cx="2571768" cy="1560399"/>
          </a:xfrm>
          <a:prstGeom prst="rect">
            <a:avLst/>
          </a:prstGeom>
        </p:spPr>
      </p:pic>
      <p:pic>
        <p:nvPicPr>
          <p:cNvPr id="19" name="图片 18" descr="EasySpirit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5235020"/>
            <a:ext cx="3571900" cy="1122938"/>
          </a:xfrm>
          <a:prstGeom prst="rect">
            <a:avLst/>
          </a:prstGeom>
        </p:spPr>
      </p:pic>
      <p:pic>
        <p:nvPicPr>
          <p:cNvPr id="20" name="图片 19" descr="LOGO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16" y="5214950"/>
            <a:ext cx="1957449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274414" y="685860"/>
            <a:ext cx="8229600" cy="548628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Omni channels integration strategy</a:t>
            </a:r>
            <a:endParaRPr lang="zh-CN" altLang="en-US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706056-B728-4E05-B8CF-FEBA9BB08E2C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 smtClean="0"/>
          </a:p>
        </p:txBody>
      </p:sp>
      <p:pic>
        <p:nvPicPr>
          <p:cNvPr id="9" name="图片 8" descr="4afbfbedab64034f9aa4e553aec379310a551d7d.jpg"/>
          <p:cNvPicPr>
            <a:picLocks noChangeAspect="1"/>
          </p:cNvPicPr>
          <p:nvPr/>
        </p:nvPicPr>
        <p:blipFill>
          <a:blip r:embed="rId2" cstate="print"/>
          <a:srcRect t="27274" b="21590"/>
          <a:stretch>
            <a:fillRect/>
          </a:stretch>
        </p:blipFill>
        <p:spPr bwMode="auto">
          <a:xfrm>
            <a:off x="3233817" y="2826127"/>
            <a:ext cx="2095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T1.LjMXX4iXXbab4nm-189-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7317" y="3040440"/>
            <a:ext cx="2921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1.jpg"/>
          <p:cNvPicPr>
            <a:picLocks noChangeAspect="1"/>
          </p:cNvPicPr>
          <p:nvPr/>
        </p:nvPicPr>
        <p:blipFill>
          <a:blip r:embed="rId4" cstate="print"/>
          <a:srcRect l="8373"/>
          <a:stretch>
            <a:fillRect/>
          </a:stretch>
        </p:blipFill>
        <p:spPr>
          <a:xfrm>
            <a:off x="640166" y="2697496"/>
            <a:ext cx="1940585" cy="1285884"/>
          </a:xfrm>
          <a:prstGeom prst="roundRect">
            <a:avLst/>
          </a:prstGeom>
        </p:spPr>
      </p:pic>
      <p:cxnSp>
        <p:nvCxnSpPr>
          <p:cNvPr id="15368" name="肘形连接符 15"/>
          <p:cNvCxnSpPr>
            <a:cxnSpLocks noChangeShapeType="1"/>
          </p:cNvCxnSpPr>
          <p:nvPr/>
        </p:nvCxnSpPr>
        <p:spPr bwMode="auto">
          <a:xfrm>
            <a:off x="1543129" y="2397502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8" name="肘形连接符 17"/>
          <p:cNvCxnSpPr>
            <a:cxnSpLocks noChangeShapeType="1"/>
          </p:cNvCxnSpPr>
          <p:nvPr/>
        </p:nvCxnSpPr>
        <p:spPr bwMode="auto">
          <a:xfrm rot="16200000" flipH="1">
            <a:off x="2703592" y="1248152"/>
            <a:ext cx="428625" cy="2727325"/>
          </a:xfrm>
          <a:prstGeom prst="bentConnector3">
            <a:avLst>
              <a:gd name="adj1" fmla="val -85176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肘形连接符 22"/>
          <p:cNvCxnSpPr>
            <a:cxnSpLocks noChangeShapeType="1"/>
          </p:cNvCxnSpPr>
          <p:nvPr/>
        </p:nvCxnSpPr>
        <p:spPr bwMode="auto">
          <a:xfrm rot="5400000" flipH="1" flipV="1">
            <a:off x="5611098" y="2210971"/>
            <a:ext cx="357188" cy="3016250"/>
          </a:xfrm>
          <a:prstGeom prst="bentConnector3">
            <a:avLst>
              <a:gd name="adj1" fmla="val -9456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內容版面配置區 2"/>
          <p:cNvSpPr>
            <a:spLocks noGrp="1"/>
          </p:cNvSpPr>
          <p:nvPr>
            <p:ph idx="1"/>
          </p:nvPr>
        </p:nvSpPr>
        <p:spPr>
          <a:xfrm>
            <a:off x="-274214" y="4251942"/>
            <a:ext cx="3567108" cy="731504"/>
          </a:xfrm>
        </p:spPr>
        <p:txBody>
          <a:bodyPr rIns="0">
            <a:norm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en-US" altLang="zh-CN" sz="1600" b="1" dirty="0" smtClean="0">
                <a:latin typeface="Microsoft YaHei" pitchFamily="34" charset="-122"/>
                <a:cs typeface="Calibri" pitchFamily="34" charset="0"/>
              </a:rPr>
              <a:t>Store &amp; B2C</a:t>
            </a:r>
          </a:p>
          <a:p>
            <a:pPr algn="ctr">
              <a:spcBef>
                <a:spcPts val="600"/>
              </a:spcBef>
              <a:buNone/>
            </a:pPr>
            <a:r>
              <a:rPr lang="en-US" altLang="zh-CN" sz="1400" dirty="0" smtClean="0">
                <a:latin typeface="Microsoft YaHei" pitchFamily="34" charset="-122"/>
                <a:cs typeface="Calibri" pitchFamily="34" charset="0"/>
              </a:rPr>
              <a:t>Hot new products for VIP</a:t>
            </a:r>
            <a:endParaRPr lang="zh-CN" altLang="en-US" sz="1400" dirty="0" smtClean="0">
              <a:latin typeface="Microsoft YaHei" pitchFamily="34" charset="-122"/>
              <a:cs typeface="Calibri" pitchFamily="34" charset="0"/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 bwMode="auto">
          <a:xfrm>
            <a:off x="1828860" y="1325926"/>
            <a:ext cx="53578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173038" indent="-173038" algn="ctr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1600" b="1" kern="0" dirty="0" smtClean="0">
                <a:latin typeface="Microsoft YaHei" pitchFamily="34" charset="-122"/>
                <a:ea typeface="Microsoft YaHei" pitchFamily="34" charset="-122"/>
                <a:cs typeface="Calibri" pitchFamily="34" charset="0"/>
              </a:rPr>
              <a:t>Third Party Marketplace for targeted customers </a:t>
            </a: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 bwMode="auto">
          <a:xfrm>
            <a:off x="3840496" y="4434818"/>
            <a:ext cx="5500697" cy="4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173038" indent="-173038" algn="ctr" eaLnBrk="0" hangingPunct="0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1600" b="1" kern="0" dirty="0" err="1" smtClean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Calibri" pitchFamily="34" charset="0"/>
              </a:rPr>
              <a:t>L</a:t>
            </a:r>
            <a:r>
              <a:rPr lang="en-US" altLang="zh-CN" sz="1600" b="1" dirty="0" err="1" smtClean="0">
                <a:latin typeface="微软雅黑" pitchFamily="34" charset="-122"/>
                <a:ea typeface="微软雅黑" pitchFamily="34" charset="-122"/>
              </a:rPr>
              <a:t>Online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Discount Outlet</a:t>
            </a:r>
            <a:endParaRPr kumimoji="0" lang="zh-CN" altLang="en-US" sz="1600" b="1" kern="0" dirty="0">
              <a:latin typeface="微软雅黑" pitchFamily="34" charset="-122"/>
              <a:ea typeface="微软雅黑" pitchFamily="34" charset="-122"/>
              <a:cs typeface="Calibri" pitchFamily="34" charset="0"/>
            </a:endParaRPr>
          </a:p>
        </p:txBody>
      </p:sp>
      <p:pic>
        <p:nvPicPr>
          <p:cNvPr id="15" name="图片 3" descr="gri_logo.gif"/>
          <p:cNvPicPr>
            <a:picLocks noChangeAspect="1"/>
          </p:cNvPicPr>
          <p:nvPr/>
        </p:nvPicPr>
        <p:blipFill>
          <a:blip r:embed="rId5" cstate="print"/>
          <a:srcRect t="53493"/>
          <a:stretch>
            <a:fillRect/>
          </a:stretch>
        </p:blipFill>
        <p:spPr bwMode="auto">
          <a:xfrm>
            <a:off x="365852" y="0"/>
            <a:ext cx="990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1188794" y="5074884"/>
            <a:ext cx="731504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173038" indent="-173038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zh-CN" sz="1600" b="1" kern="0" dirty="0" smtClean="0">
                <a:solidFill>
                  <a:schemeClr val="accent1"/>
                </a:solidFill>
                <a:latin typeface="Microsoft YaHei" pitchFamily="34" charset="-122"/>
                <a:ea typeface="Microsoft YaHei" pitchFamily="34" charset="-122"/>
                <a:cs typeface="Calibri" pitchFamily="34" charset="0"/>
              </a:rPr>
              <a:t>  Leverage local online marketplaces to break through online sales</a:t>
            </a:r>
          </a:p>
          <a:p>
            <a:pPr marL="173038" indent="-173038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zh-CN" sz="1600" b="1" kern="0" dirty="0" smtClean="0">
                <a:solidFill>
                  <a:schemeClr val="accent1"/>
                </a:solidFill>
                <a:latin typeface="Microsoft YaHei" pitchFamily="34" charset="-122"/>
                <a:ea typeface="Microsoft YaHei" pitchFamily="34" charset="-122"/>
                <a:cs typeface="Calibri" pitchFamily="34" charset="0"/>
              </a:rPr>
              <a:t>  First 3 year average growth annual rate: 68%</a:t>
            </a:r>
          </a:p>
          <a:p>
            <a:pPr marL="173038" indent="-173038" eaLnBrk="0" hangingPunc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zh-CN" sz="1600" b="1" kern="0" dirty="0" smtClean="0">
                <a:solidFill>
                  <a:schemeClr val="accent1"/>
                </a:solidFill>
                <a:latin typeface="Microsoft YaHei" pitchFamily="34" charset="-122"/>
                <a:ea typeface="Microsoft YaHei" pitchFamily="34" charset="-122"/>
                <a:cs typeface="Calibri" pitchFamily="34" charset="0"/>
              </a:rPr>
              <a:t>  Future 5 year plan:  online sales 6 times from now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/>
      <p:bldP spid="2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860"/>
            <a:ext cx="8229600" cy="822942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Omni channels integration strategy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1FED9C-EB37-4272-962A-CEFDAC1A920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Picture 4" descr="淘宝商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589" y="1911027"/>
            <a:ext cx="1020762" cy="36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京东商城"/>
          <p:cNvPicPr>
            <a:picLocks noChangeAspect="1" noChangeArrowheads="1"/>
          </p:cNvPicPr>
          <p:nvPr/>
        </p:nvPicPr>
        <p:blipFill>
          <a:blip r:embed="rId3" cstate="print"/>
          <a:srcRect r="32353"/>
          <a:stretch>
            <a:fillRect/>
          </a:stretch>
        </p:blipFill>
        <p:spPr bwMode="auto">
          <a:xfrm>
            <a:off x="1853623" y="2270802"/>
            <a:ext cx="10128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1410" y="1870752"/>
            <a:ext cx="8826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634" y="1620244"/>
            <a:ext cx="1176816" cy="8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182976" y="2514620"/>
            <a:ext cx="11886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B2C platform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0640" y="2270753"/>
            <a:ext cx="1367790" cy="31564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pic>
        <p:nvPicPr>
          <p:cNvPr id="11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3348" y="1584049"/>
            <a:ext cx="1001712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/>
          <a:srcRect l="14912" r="14912"/>
          <a:stretch>
            <a:fillRect/>
          </a:stretch>
        </p:blipFill>
        <p:spPr bwMode="auto">
          <a:xfrm>
            <a:off x="1920298" y="1508802"/>
            <a:ext cx="8286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2"/>
          <p:cNvSpPr>
            <a:spLocks noChangeArrowheads="1"/>
          </p:cNvSpPr>
          <p:nvPr/>
        </p:nvSpPr>
        <p:spPr bwMode="auto">
          <a:xfrm>
            <a:off x="940810" y="3471905"/>
            <a:ext cx="4663440" cy="1699260"/>
          </a:xfrm>
          <a:custGeom>
            <a:avLst/>
            <a:gdLst>
              <a:gd name="T0" fmla="*/ 0 w 5358"/>
              <a:gd name="T1" fmla="*/ 0 h 444"/>
              <a:gd name="T2" fmla="*/ 0 w 5358"/>
              <a:gd name="T3" fmla="*/ 2147483647 h 444"/>
              <a:gd name="T4" fmla="*/ 2147483647 w 5358"/>
              <a:gd name="T5" fmla="*/ 2147483647 h 444"/>
              <a:gd name="T6" fmla="*/ 2147483647 w 5358"/>
              <a:gd name="T7" fmla="*/ 0 h 444"/>
              <a:gd name="T8" fmla="*/ 0 w 5358"/>
              <a:gd name="T9" fmla="*/ 0 h 444"/>
              <a:gd name="T10" fmla="*/ 0 w 5358"/>
              <a:gd name="T11" fmla="*/ 0 h 4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58"/>
              <a:gd name="T19" fmla="*/ 0 h 444"/>
              <a:gd name="T20" fmla="*/ 5358 w 5358"/>
              <a:gd name="T21" fmla="*/ 444 h 4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58" h="444">
                <a:moveTo>
                  <a:pt x="0" y="0"/>
                </a:moveTo>
                <a:lnTo>
                  <a:pt x="0" y="444"/>
                </a:lnTo>
                <a:lnTo>
                  <a:pt x="5358" y="444"/>
                </a:lnTo>
                <a:lnTo>
                  <a:pt x="5358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5D9F7">
                  <a:alpha val="73996"/>
                </a:srgbClr>
              </a:gs>
              <a:gs pos="100000">
                <a:srgbClr val="A8B9D3">
                  <a:alpha val="73996"/>
                </a:srgbClr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36500" prstMaterial="legacyMatte">
            <a:bevelT w="13500" h="13500" prst="angle"/>
            <a:bevelB w="13500" h="13500" prst="angle"/>
            <a:extrusionClr>
              <a:srgbClr val="C5D9F7"/>
            </a:extrusionClr>
          </a:sp3d>
        </p:spPr>
        <p:txBody>
          <a:bodyPr anchor="ctr">
            <a:flatTx/>
          </a:bodyPr>
          <a:lstStyle/>
          <a:p>
            <a:endParaRPr lang="zh-CN" altLang="en-US"/>
          </a:p>
        </p:txBody>
      </p:sp>
      <p:sp>
        <p:nvSpPr>
          <p:cNvPr id="14" name="矩形 14"/>
          <p:cNvSpPr/>
          <p:nvPr/>
        </p:nvSpPr>
        <p:spPr>
          <a:xfrm>
            <a:off x="941763" y="3129322"/>
            <a:ext cx="4689475" cy="235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Omni-Channel Sales Access</a:t>
            </a:r>
            <a:endParaRPr lang="zh-CN" altLang="en-US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 Box 72"/>
          <p:cNvSpPr txBox="1">
            <a:spLocks noChangeArrowheads="1"/>
          </p:cNvSpPr>
          <p:nvPr/>
        </p:nvSpPr>
        <p:spPr bwMode="auto">
          <a:xfrm>
            <a:off x="935095" y="3480477"/>
            <a:ext cx="4638675" cy="276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BDT platform</a:t>
            </a:r>
            <a:endParaRPr lang="zh-CN" altLang="en-US" sz="1200" b="1" dirty="0"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pic>
        <p:nvPicPr>
          <p:cNvPr id="16" name="Picture 183" descr="EliteB2B_DepartmentP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638" y="1614846"/>
            <a:ext cx="1110932" cy="9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44"/>
          <p:cNvSpPr txBox="1">
            <a:spLocks noChangeArrowheads="1"/>
          </p:cNvSpPr>
          <p:nvPr/>
        </p:nvSpPr>
        <p:spPr bwMode="auto">
          <a:xfrm>
            <a:off x="5212066" y="2514620"/>
            <a:ext cx="1147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B2B platform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ounded Rectangle 16"/>
          <p:cNvSpPr>
            <a:spLocks noChangeArrowheads="1"/>
          </p:cNvSpPr>
          <p:nvPr/>
        </p:nvSpPr>
        <p:spPr bwMode="auto">
          <a:xfrm>
            <a:off x="1044596" y="3791944"/>
            <a:ext cx="1501200" cy="2921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Product MGN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ounded Rectangle 17"/>
          <p:cNvSpPr>
            <a:spLocks noChangeArrowheads="1"/>
          </p:cNvSpPr>
          <p:nvPr/>
        </p:nvSpPr>
        <p:spPr bwMode="auto">
          <a:xfrm>
            <a:off x="2750678" y="3791944"/>
            <a:ext cx="1080000" cy="2921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Order MGN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ounded Rectangle 18"/>
          <p:cNvSpPr>
            <a:spLocks noChangeArrowheads="1"/>
          </p:cNvSpPr>
          <p:nvPr/>
        </p:nvSpPr>
        <p:spPr bwMode="auto">
          <a:xfrm>
            <a:off x="1044596" y="4269464"/>
            <a:ext cx="1500198" cy="31117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Virtual Inventory 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Rounded Rectangle 19"/>
          <p:cNvSpPr>
            <a:spLocks noChangeArrowheads="1"/>
          </p:cNvSpPr>
          <p:nvPr/>
        </p:nvSpPr>
        <p:spPr bwMode="auto">
          <a:xfrm>
            <a:off x="4019290" y="4734284"/>
            <a:ext cx="1440000" cy="2921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Account MGN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ounded Rectangle 20"/>
          <p:cNvSpPr>
            <a:spLocks noChangeArrowheads="1"/>
          </p:cNvSpPr>
          <p:nvPr/>
        </p:nvSpPr>
        <p:spPr bwMode="auto">
          <a:xfrm>
            <a:off x="4019290" y="4279624"/>
            <a:ext cx="1440000" cy="2921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Distributor  MGN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Rounded Rectangle 21"/>
          <p:cNvSpPr>
            <a:spLocks noChangeArrowheads="1"/>
          </p:cNvSpPr>
          <p:nvPr/>
        </p:nvSpPr>
        <p:spPr bwMode="auto">
          <a:xfrm>
            <a:off x="1044596" y="4721584"/>
            <a:ext cx="1501200" cy="2921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Interface MGN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ounded Rectangle 22"/>
          <p:cNvSpPr>
            <a:spLocks noChangeArrowheads="1"/>
          </p:cNvSpPr>
          <p:nvPr/>
        </p:nvSpPr>
        <p:spPr bwMode="auto">
          <a:xfrm>
            <a:off x="2750678" y="4277084"/>
            <a:ext cx="1080000" cy="2921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Report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ounded Rectangle 26"/>
          <p:cNvSpPr>
            <a:spLocks noChangeArrowheads="1"/>
          </p:cNvSpPr>
          <p:nvPr/>
        </p:nvSpPr>
        <p:spPr bwMode="auto">
          <a:xfrm>
            <a:off x="2750678" y="4726664"/>
            <a:ext cx="1080000" cy="2921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Member MGN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Rounded Rectangle 19"/>
          <p:cNvSpPr>
            <a:spLocks noChangeArrowheads="1"/>
          </p:cNvSpPr>
          <p:nvPr/>
        </p:nvSpPr>
        <p:spPr bwMode="auto">
          <a:xfrm>
            <a:off x="4019290" y="3789722"/>
            <a:ext cx="1440000" cy="2921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buClr>
                <a:schemeClr val="tx2"/>
              </a:buClr>
            </a:pP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Return MGN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上下箭头 24"/>
          <p:cNvSpPr/>
          <p:nvPr/>
        </p:nvSpPr>
        <p:spPr>
          <a:xfrm rot="19061075">
            <a:off x="1000500" y="2643864"/>
            <a:ext cx="201613" cy="503238"/>
          </a:xfrm>
          <a:prstGeom prst="up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solidFill>
              <a:srgbClr val="7ACEE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8" name="上下箭头 24"/>
          <p:cNvSpPr/>
          <p:nvPr/>
        </p:nvSpPr>
        <p:spPr>
          <a:xfrm rot="1200000">
            <a:off x="3807835" y="2602907"/>
            <a:ext cx="201613" cy="503237"/>
          </a:xfrm>
          <a:prstGeom prst="up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solidFill>
              <a:srgbClr val="7ACEE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29" name="上下箭头 24"/>
          <p:cNvSpPr/>
          <p:nvPr/>
        </p:nvSpPr>
        <p:spPr>
          <a:xfrm rot="2400000">
            <a:off x="5527098" y="2645134"/>
            <a:ext cx="201612" cy="503238"/>
          </a:xfrm>
          <a:prstGeom prst="up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solidFill>
              <a:srgbClr val="7ACEE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0" name="上下箭头 21"/>
          <p:cNvSpPr/>
          <p:nvPr/>
        </p:nvSpPr>
        <p:spPr>
          <a:xfrm rot="20700000">
            <a:off x="2374323" y="2593699"/>
            <a:ext cx="201612" cy="479425"/>
          </a:xfrm>
          <a:prstGeom prst="up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solidFill>
              <a:srgbClr val="7ACEE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31" name="梯形 191"/>
          <p:cNvSpPr/>
          <p:nvPr/>
        </p:nvSpPr>
        <p:spPr>
          <a:xfrm flipV="1">
            <a:off x="963670" y="5221012"/>
            <a:ext cx="4648200" cy="1001712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" name="Picture 36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6125" y="5430562"/>
            <a:ext cx="560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84"/>
          <p:cNvSpPr txBox="1">
            <a:spLocks noChangeArrowheads="1"/>
          </p:cNvSpPr>
          <p:nvPr/>
        </p:nvSpPr>
        <p:spPr bwMode="auto">
          <a:xfrm>
            <a:off x="1636548" y="5984599"/>
            <a:ext cx="4796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CRM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186"/>
          <p:cNvSpPr txBox="1">
            <a:spLocks noChangeArrowheads="1"/>
          </p:cNvSpPr>
          <p:nvPr/>
        </p:nvSpPr>
        <p:spPr bwMode="auto">
          <a:xfrm>
            <a:off x="4786688" y="5976662"/>
            <a:ext cx="3032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latin typeface="微软雅黑" pitchFamily="34" charset="-122"/>
                <a:ea typeface="微软雅黑" pitchFamily="34" charset="-122"/>
              </a:rPr>
              <a:t>BI</a:t>
            </a:r>
          </a:p>
        </p:txBody>
      </p:sp>
      <p:pic>
        <p:nvPicPr>
          <p:cNvPr id="35" name="Picture 36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1500" y="5395637"/>
            <a:ext cx="547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88"/>
          <p:cNvSpPr txBox="1">
            <a:spLocks noChangeArrowheads="1"/>
          </p:cNvSpPr>
          <p:nvPr/>
        </p:nvSpPr>
        <p:spPr bwMode="auto">
          <a:xfrm>
            <a:off x="2674454" y="5976662"/>
            <a:ext cx="5132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WMS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7" name="Picture 36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1788" y="5349599"/>
            <a:ext cx="54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90"/>
          <p:cNvSpPr txBox="1">
            <a:spLocks noChangeArrowheads="1"/>
          </p:cNvSpPr>
          <p:nvPr/>
        </p:nvSpPr>
        <p:spPr bwMode="auto">
          <a:xfrm>
            <a:off x="3810375" y="5976662"/>
            <a:ext cx="4159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latin typeface="微软雅黑" pitchFamily="34" charset="-122"/>
                <a:ea typeface="微软雅黑" pitchFamily="34" charset="-122"/>
              </a:rPr>
              <a:t>ERP</a:t>
            </a:r>
          </a:p>
        </p:txBody>
      </p:sp>
      <p:sp>
        <p:nvSpPr>
          <p:cNvPr id="39" name="TextBox 193"/>
          <p:cNvSpPr txBox="1">
            <a:spLocks noChangeArrowheads="1"/>
          </p:cNvSpPr>
          <p:nvPr/>
        </p:nvSpPr>
        <p:spPr bwMode="auto">
          <a:xfrm>
            <a:off x="964940" y="5236569"/>
            <a:ext cx="1616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Back end system</a:t>
            </a:r>
            <a:endParaRPr lang="zh-CN" altLang="en-US" sz="1400" dirty="0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" name="Picture 17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9063" y="5346424"/>
            <a:ext cx="431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图片 3" descr="gri_logo.gif"/>
          <p:cNvPicPr>
            <a:picLocks noChangeAspect="1"/>
          </p:cNvPicPr>
          <p:nvPr/>
        </p:nvPicPr>
        <p:blipFill>
          <a:blip r:embed="rId14" cstate="print"/>
          <a:srcRect t="53493"/>
          <a:stretch>
            <a:fillRect/>
          </a:stretch>
        </p:blipFill>
        <p:spPr bwMode="auto">
          <a:xfrm>
            <a:off x="365852" y="0"/>
            <a:ext cx="990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5669256" y="3520438"/>
            <a:ext cx="429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BDT:  </a:t>
            </a:r>
          </a:p>
          <a:p>
            <a:pPr>
              <a:buFont typeface="Wingdings" pitchFamily="2" charset="2"/>
              <a:buChar char="l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Multichannel Order MGN</a:t>
            </a:r>
          </a:p>
          <a:p>
            <a:pPr>
              <a:buFont typeface="Wingdings" pitchFamily="2" charset="2"/>
              <a:buChar char="l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Developed By Joint Lab </a:t>
            </a: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Between Lake Cloud and IBM</a:t>
            </a: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CDL 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Smart OMS for China 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09322" y="1965992"/>
            <a:ext cx="237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srgbClr val="00B2EF"/>
                </a:solidFill>
                <a:latin typeface="微软雅黑" pitchFamily="34" charset="-122"/>
                <a:ea typeface="微软雅黑" pitchFamily="34" charset="-122"/>
              </a:rPr>
              <a:t>Powered By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5" cstate="print"/>
          <a:srcRect l="18863" t="24219" r="57784" b="63194"/>
          <a:stretch>
            <a:fillRect/>
          </a:stretch>
        </p:blipFill>
        <p:spPr bwMode="auto">
          <a:xfrm>
            <a:off x="6583636" y="2697496"/>
            <a:ext cx="1823086" cy="55245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454011" y="1788868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chemeClr val="bg2"/>
                </a:solidFill>
              </a:rPr>
              <a:t>Presale</a:t>
            </a:r>
            <a:endParaRPr lang="zh-CN" altLang="en-US" sz="2100" b="1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14744" y="1788868"/>
            <a:ext cx="2330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chemeClr val="bg2"/>
                </a:solidFill>
              </a:rPr>
              <a:t>Customization</a:t>
            </a:r>
            <a:endParaRPr lang="zh-CN" altLang="en-US" sz="2100" b="1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89725" y="1788868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chemeClr val="bg2"/>
                </a:solidFill>
              </a:rPr>
              <a:t>Bundle Sales</a:t>
            </a:r>
            <a:endParaRPr lang="zh-CN" altLang="en-US" sz="2100" b="1" dirty="0">
              <a:solidFill>
                <a:schemeClr val="bg2"/>
              </a:solidFill>
            </a:endParaRPr>
          </a:p>
        </p:txBody>
      </p:sp>
      <p:pic>
        <p:nvPicPr>
          <p:cNvPr id="18" name="图片 17" descr="logo-ht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45200" y="22225"/>
            <a:ext cx="855239" cy="482600"/>
          </a:xfrm>
          <a:prstGeom prst="round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6550" y="666750"/>
            <a:ext cx="395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Presale with 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Sina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Weibo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700" y="5056196"/>
            <a:ext cx="7458075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Highlight: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SNS marketing, expanding consumer base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图片 21" descr="QQ图片20130815170824.jpg"/>
          <p:cNvPicPr>
            <a:picLocks noChangeAspect="1"/>
          </p:cNvPicPr>
          <p:nvPr/>
        </p:nvPicPr>
        <p:blipFill>
          <a:blip r:embed="rId4" cstate="print"/>
          <a:srcRect t="9898"/>
          <a:stretch>
            <a:fillRect/>
          </a:stretch>
        </p:blipFill>
        <p:spPr>
          <a:xfrm>
            <a:off x="889000" y="1155700"/>
            <a:ext cx="7366000" cy="39306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5852" y="137232"/>
            <a:ext cx="281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http://www.htceshop.com/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1296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454011" y="1788868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chemeClr val="bg2"/>
                </a:solidFill>
              </a:rPr>
              <a:t>Presale</a:t>
            </a:r>
            <a:endParaRPr lang="zh-CN" altLang="en-US" sz="2100" b="1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14744" y="1788868"/>
            <a:ext cx="2330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chemeClr val="bg2"/>
                </a:solidFill>
              </a:rPr>
              <a:t>Customization</a:t>
            </a:r>
            <a:endParaRPr lang="zh-CN" altLang="en-US" sz="2100" b="1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89725" y="1788868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chemeClr val="bg2"/>
                </a:solidFill>
              </a:rPr>
              <a:t>Bundle Sales</a:t>
            </a:r>
            <a:endParaRPr lang="zh-CN" altLang="en-US" sz="2100" b="1" dirty="0">
              <a:solidFill>
                <a:schemeClr val="bg2"/>
              </a:solidFill>
            </a:endParaRPr>
          </a:p>
        </p:txBody>
      </p:sp>
      <p:pic>
        <p:nvPicPr>
          <p:cNvPr id="18" name="图片 17" descr="logo-ht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45200" y="22225"/>
            <a:ext cx="855239" cy="48260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550" y="666750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Customized Mobile Phones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0373" r="6125" b="12847"/>
          <a:stretch>
            <a:fillRect/>
          </a:stretch>
        </p:blipFill>
        <p:spPr bwMode="auto">
          <a:xfrm>
            <a:off x="520700" y="1311275"/>
            <a:ext cx="800932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2775" y="4990921"/>
            <a:ext cx="7458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Highlight: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Personalized marketing, better shopping experience 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852" y="137232"/>
            <a:ext cx="281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http://www.htceshop.com/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1296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454011" y="1788868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dirty="0" smtClean="0">
                <a:solidFill>
                  <a:schemeClr val="bg2"/>
                </a:solidFill>
              </a:rPr>
              <a:t>Presale</a:t>
            </a:r>
            <a:endParaRPr lang="zh-CN" altLang="en-US" sz="2100" b="1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14744" y="1788868"/>
            <a:ext cx="2330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chemeClr val="bg2"/>
                </a:solidFill>
              </a:rPr>
              <a:t>Customization</a:t>
            </a:r>
            <a:endParaRPr lang="zh-CN" altLang="en-US" sz="2100" b="1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89725" y="1788868"/>
            <a:ext cx="2000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chemeClr val="bg2"/>
                </a:solidFill>
              </a:rPr>
              <a:t>Bundle Sales</a:t>
            </a:r>
            <a:endParaRPr lang="zh-CN" altLang="en-US" sz="2100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2587" r="5881" b="10634"/>
          <a:stretch>
            <a:fillRect/>
          </a:stretch>
        </p:blipFill>
        <p:spPr bwMode="auto">
          <a:xfrm>
            <a:off x="889000" y="1311275"/>
            <a:ext cx="7427886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图片 17" descr="logo-ht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45200" y="22225"/>
            <a:ext cx="855239" cy="48260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550" y="666750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Integrate with HTC Sense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700" y="4872046"/>
            <a:ext cx="8194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Highlight: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Integrating HTC global membership/loyalty program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5852" y="137232"/>
            <a:ext cx="281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http://www.htceshop.com/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1296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9" name="TextBox 31"/>
          <p:cNvSpPr txBox="1">
            <a:spLocks noChangeArrowheads="1"/>
          </p:cNvSpPr>
          <p:nvPr/>
        </p:nvSpPr>
        <p:spPr bwMode="auto">
          <a:xfrm>
            <a:off x="457290" y="5074884"/>
            <a:ext cx="66749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l"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First B2B Customer in China Based on WCS </a:t>
            </a:r>
          </a:p>
          <a:p>
            <a:pPr eaLnBrk="0" hangingPunct="0">
              <a:buFont typeface="Wingdings" pitchFamily="2" charset="2"/>
              <a:buChar char="l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Highly Customized implementation</a:t>
            </a:r>
          </a:p>
          <a:p>
            <a:pPr eaLnBrk="0" hangingPunct="0">
              <a:buFont typeface="Wingdings" pitchFamily="2" charset="2"/>
              <a:buChar char="l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Quick Delivery within 2 months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5852" y="13723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http://shop08.szneiyi.com/</a:t>
            </a:r>
            <a:endParaRPr lang="zh-CN" alt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66182" y="137232"/>
            <a:ext cx="2138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   Cosmo – Lady 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40" y="960174"/>
            <a:ext cx="6126246" cy="40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725"/>
          <p:cNvGrpSpPr>
            <a:grpSpLocks noChangeAspect="1"/>
          </p:cNvGrpSpPr>
          <p:nvPr/>
        </p:nvGrpSpPr>
        <p:grpSpPr bwMode="auto">
          <a:xfrm>
            <a:off x="1097356" y="4378952"/>
            <a:ext cx="496888" cy="320675"/>
            <a:chOff x="2462" y="1253"/>
            <a:chExt cx="834" cy="536"/>
          </a:xfrm>
        </p:grpSpPr>
        <p:sp>
          <p:nvSpPr>
            <p:cNvPr id="24" name="AutoShape 72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5" name="AutoShape 72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6" name="AutoShape 72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7" name="Group 729"/>
          <p:cNvGrpSpPr>
            <a:grpSpLocks noChangeAspect="1"/>
          </p:cNvGrpSpPr>
          <p:nvPr/>
        </p:nvGrpSpPr>
        <p:grpSpPr bwMode="auto">
          <a:xfrm>
            <a:off x="1325956" y="4418640"/>
            <a:ext cx="498475" cy="320675"/>
            <a:chOff x="2462" y="1253"/>
            <a:chExt cx="834" cy="536"/>
          </a:xfrm>
        </p:grpSpPr>
        <p:sp>
          <p:nvSpPr>
            <p:cNvPr id="28" name="AutoShape 73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9" name="AutoShape 73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0" name="AutoShape 73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1" name="Group 733"/>
          <p:cNvGrpSpPr>
            <a:grpSpLocks noChangeAspect="1"/>
          </p:cNvGrpSpPr>
          <p:nvPr/>
        </p:nvGrpSpPr>
        <p:grpSpPr bwMode="auto">
          <a:xfrm>
            <a:off x="1554556" y="4459915"/>
            <a:ext cx="498475" cy="319087"/>
            <a:chOff x="2462" y="1253"/>
            <a:chExt cx="834" cy="536"/>
          </a:xfrm>
        </p:grpSpPr>
        <p:sp>
          <p:nvSpPr>
            <p:cNvPr id="32" name="AutoShape 73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3" name="AutoShape 73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4" name="AutoShape 73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" name="Group 737"/>
          <p:cNvGrpSpPr>
            <a:grpSpLocks noChangeAspect="1"/>
          </p:cNvGrpSpPr>
          <p:nvPr/>
        </p:nvGrpSpPr>
        <p:grpSpPr bwMode="auto">
          <a:xfrm>
            <a:off x="1783156" y="4498015"/>
            <a:ext cx="498475" cy="320675"/>
            <a:chOff x="2462" y="1253"/>
            <a:chExt cx="834" cy="536"/>
          </a:xfrm>
        </p:grpSpPr>
        <p:sp>
          <p:nvSpPr>
            <p:cNvPr id="37" name="AutoShape 73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8" name="AutoShape 73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" name="AutoShape 74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" name="Group 741"/>
          <p:cNvGrpSpPr>
            <a:grpSpLocks noChangeAspect="1"/>
          </p:cNvGrpSpPr>
          <p:nvPr/>
        </p:nvGrpSpPr>
        <p:grpSpPr bwMode="auto">
          <a:xfrm>
            <a:off x="867169" y="4418640"/>
            <a:ext cx="498475" cy="320675"/>
            <a:chOff x="2462" y="1253"/>
            <a:chExt cx="834" cy="536"/>
          </a:xfrm>
        </p:grpSpPr>
        <p:sp>
          <p:nvSpPr>
            <p:cNvPr id="44" name="AutoShape 742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6" name="AutoShape 743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7" name="AutoShape 744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" name="Group 745"/>
          <p:cNvGrpSpPr>
            <a:grpSpLocks noChangeAspect="1"/>
          </p:cNvGrpSpPr>
          <p:nvPr/>
        </p:nvGrpSpPr>
        <p:grpSpPr bwMode="auto">
          <a:xfrm>
            <a:off x="1097356" y="4458327"/>
            <a:ext cx="496888" cy="320675"/>
            <a:chOff x="2462" y="1253"/>
            <a:chExt cx="834" cy="536"/>
          </a:xfrm>
        </p:grpSpPr>
        <p:sp>
          <p:nvSpPr>
            <p:cNvPr id="53" name="AutoShape 74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54" name="AutoShape 74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5" name="AutoShape 74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6" name="Group 749"/>
          <p:cNvGrpSpPr>
            <a:grpSpLocks noChangeAspect="1"/>
          </p:cNvGrpSpPr>
          <p:nvPr/>
        </p:nvGrpSpPr>
        <p:grpSpPr bwMode="auto">
          <a:xfrm>
            <a:off x="1325956" y="4498015"/>
            <a:ext cx="498475" cy="320675"/>
            <a:chOff x="2462" y="1253"/>
            <a:chExt cx="834" cy="536"/>
          </a:xfrm>
        </p:grpSpPr>
        <p:sp>
          <p:nvSpPr>
            <p:cNvPr id="57" name="AutoShape 75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58" name="AutoShape 75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9" name="AutoShape 75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60" name="Group 753"/>
          <p:cNvGrpSpPr>
            <a:grpSpLocks noChangeAspect="1"/>
          </p:cNvGrpSpPr>
          <p:nvPr/>
        </p:nvGrpSpPr>
        <p:grpSpPr bwMode="auto">
          <a:xfrm>
            <a:off x="1554556" y="4537702"/>
            <a:ext cx="498475" cy="320675"/>
            <a:chOff x="2462" y="1253"/>
            <a:chExt cx="834" cy="536"/>
          </a:xfrm>
        </p:grpSpPr>
        <p:sp>
          <p:nvSpPr>
            <p:cNvPr id="61" name="AutoShape 75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62" name="AutoShape 75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3" name="AutoShape 75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64" name="Group 757"/>
          <p:cNvGrpSpPr>
            <a:grpSpLocks noChangeAspect="1"/>
          </p:cNvGrpSpPr>
          <p:nvPr/>
        </p:nvGrpSpPr>
        <p:grpSpPr bwMode="auto">
          <a:xfrm>
            <a:off x="638569" y="4459915"/>
            <a:ext cx="498475" cy="319087"/>
            <a:chOff x="2462" y="1253"/>
            <a:chExt cx="834" cy="536"/>
          </a:xfrm>
        </p:grpSpPr>
        <p:sp>
          <p:nvSpPr>
            <p:cNvPr id="65" name="AutoShape 75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66" name="AutoShape 75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7" name="AutoShape 76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68" name="Group 761"/>
          <p:cNvGrpSpPr>
            <a:grpSpLocks noChangeAspect="1"/>
          </p:cNvGrpSpPr>
          <p:nvPr/>
        </p:nvGrpSpPr>
        <p:grpSpPr bwMode="auto">
          <a:xfrm>
            <a:off x="867169" y="4498015"/>
            <a:ext cx="498475" cy="320675"/>
            <a:chOff x="2462" y="1253"/>
            <a:chExt cx="834" cy="536"/>
          </a:xfrm>
        </p:grpSpPr>
        <p:sp>
          <p:nvSpPr>
            <p:cNvPr id="69" name="AutoShape 762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0" name="AutoShape 763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1" name="AutoShape 764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2" name="Group 765"/>
          <p:cNvGrpSpPr>
            <a:grpSpLocks noChangeAspect="1"/>
          </p:cNvGrpSpPr>
          <p:nvPr/>
        </p:nvGrpSpPr>
        <p:grpSpPr bwMode="auto">
          <a:xfrm>
            <a:off x="1097356" y="4539290"/>
            <a:ext cx="496888" cy="319087"/>
            <a:chOff x="2462" y="1253"/>
            <a:chExt cx="834" cy="536"/>
          </a:xfrm>
        </p:grpSpPr>
        <p:sp>
          <p:nvSpPr>
            <p:cNvPr id="73" name="AutoShape 76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4" name="AutoShape 76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5" name="AutoShape 76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6" name="Group 769"/>
          <p:cNvGrpSpPr>
            <a:grpSpLocks noChangeAspect="1"/>
          </p:cNvGrpSpPr>
          <p:nvPr/>
        </p:nvGrpSpPr>
        <p:grpSpPr bwMode="auto">
          <a:xfrm>
            <a:off x="1325956" y="4578977"/>
            <a:ext cx="498475" cy="319088"/>
            <a:chOff x="2462" y="1253"/>
            <a:chExt cx="834" cy="536"/>
          </a:xfrm>
        </p:grpSpPr>
        <p:sp>
          <p:nvSpPr>
            <p:cNvPr id="77" name="AutoShape 77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8" name="AutoShape 77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9" name="AutoShape 77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0" name="Group 773"/>
          <p:cNvGrpSpPr>
            <a:grpSpLocks noChangeAspect="1"/>
          </p:cNvGrpSpPr>
          <p:nvPr/>
        </p:nvGrpSpPr>
        <p:grpSpPr bwMode="auto">
          <a:xfrm>
            <a:off x="409969" y="4498015"/>
            <a:ext cx="498475" cy="320675"/>
            <a:chOff x="2462" y="1253"/>
            <a:chExt cx="834" cy="536"/>
          </a:xfrm>
        </p:grpSpPr>
        <p:sp>
          <p:nvSpPr>
            <p:cNvPr id="81" name="AutoShape 77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2" name="AutoShape 77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3" name="AutoShape 77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4" name="Group 777"/>
          <p:cNvGrpSpPr>
            <a:grpSpLocks noChangeAspect="1"/>
          </p:cNvGrpSpPr>
          <p:nvPr/>
        </p:nvGrpSpPr>
        <p:grpSpPr bwMode="auto">
          <a:xfrm>
            <a:off x="638569" y="4537702"/>
            <a:ext cx="498475" cy="320675"/>
            <a:chOff x="2462" y="1253"/>
            <a:chExt cx="834" cy="536"/>
          </a:xfrm>
        </p:grpSpPr>
        <p:sp>
          <p:nvSpPr>
            <p:cNvPr id="85" name="AutoShape 77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6" name="AutoShape 77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7" name="AutoShape 78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8" name="Group 781"/>
          <p:cNvGrpSpPr>
            <a:grpSpLocks noChangeAspect="1"/>
          </p:cNvGrpSpPr>
          <p:nvPr/>
        </p:nvGrpSpPr>
        <p:grpSpPr bwMode="auto">
          <a:xfrm>
            <a:off x="867169" y="4578977"/>
            <a:ext cx="498475" cy="319088"/>
            <a:chOff x="2462" y="1253"/>
            <a:chExt cx="834" cy="536"/>
          </a:xfrm>
        </p:grpSpPr>
        <p:sp>
          <p:nvSpPr>
            <p:cNvPr id="89" name="AutoShape 782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90" name="AutoShape 783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91" name="AutoShape 784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92" name="Group 785"/>
          <p:cNvGrpSpPr>
            <a:grpSpLocks noChangeAspect="1"/>
          </p:cNvGrpSpPr>
          <p:nvPr/>
        </p:nvGrpSpPr>
        <p:grpSpPr bwMode="auto">
          <a:xfrm>
            <a:off x="1097356" y="4617077"/>
            <a:ext cx="496888" cy="320675"/>
            <a:chOff x="2462" y="1253"/>
            <a:chExt cx="834" cy="536"/>
          </a:xfrm>
        </p:grpSpPr>
        <p:sp>
          <p:nvSpPr>
            <p:cNvPr id="93" name="AutoShape 78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94" name="AutoShape 78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95" name="AutoShape 78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96" name="Group 822"/>
          <p:cNvGrpSpPr>
            <a:grpSpLocks noChangeAspect="1"/>
          </p:cNvGrpSpPr>
          <p:nvPr/>
        </p:nvGrpSpPr>
        <p:grpSpPr bwMode="auto">
          <a:xfrm>
            <a:off x="1097356" y="4101140"/>
            <a:ext cx="496888" cy="319087"/>
            <a:chOff x="3573" y="1253"/>
            <a:chExt cx="834" cy="536"/>
          </a:xfrm>
        </p:grpSpPr>
        <p:sp>
          <p:nvSpPr>
            <p:cNvPr id="97" name="AutoShape 82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98" name="AutoShape 82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99" name="AutoShape 82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00" name="Group 826"/>
          <p:cNvGrpSpPr>
            <a:grpSpLocks noChangeAspect="1"/>
          </p:cNvGrpSpPr>
          <p:nvPr/>
        </p:nvGrpSpPr>
        <p:grpSpPr bwMode="auto">
          <a:xfrm>
            <a:off x="1325956" y="4139240"/>
            <a:ext cx="498475" cy="320675"/>
            <a:chOff x="3573" y="1253"/>
            <a:chExt cx="834" cy="536"/>
          </a:xfrm>
        </p:grpSpPr>
        <p:sp>
          <p:nvSpPr>
            <p:cNvPr id="101" name="AutoShape 82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02" name="AutoShape 82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03" name="AutoShape 82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04" name="Group 830"/>
          <p:cNvGrpSpPr>
            <a:grpSpLocks noChangeAspect="1"/>
          </p:cNvGrpSpPr>
          <p:nvPr/>
        </p:nvGrpSpPr>
        <p:grpSpPr bwMode="auto">
          <a:xfrm>
            <a:off x="867169" y="4139240"/>
            <a:ext cx="498475" cy="320675"/>
            <a:chOff x="3573" y="1253"/>
            <a:chExt cx="834" cy="536"/>
          </a:xfrm>
        </p:grpSpPr>
        <p:sp>
          <p:nvSpPr>
            <p:cNvPr id="105" name="AutoShape 83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06" name="AutoShape 83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07" name="AutoShape 83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08" name="Group 834"/>
          <p:cNvGrpSpPr>
            <a:grpSpLocks noChangeAspect="1"/>
          </p:cNvGrpSpPr>
          <p:nvPr/>
        </p:nvGrpSpPr>
        <p:grpSpPr bwMode="auto">
          <a:xfrm>
            <a:off x="1097356" y="4178927"/>
            <a:ext cx="496888" cy="320675"/>
            <a:chOff x="3573" y="1253"/>
            <a:chExt cx="834" cy="536"/>
          </a:xfrm>
        </p:grpSpPr>
        <p:sp>
          <p:nvSpPr>
            <p:cNvPr id="109" name="AutoShape 83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10" name="AutoShape 83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11" name="AutoShape 83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12" name="Group 838"/>
          <p:cNvGrpSpPr>
            <a:grpSpLocks noChangeAspect="1"/>
          </p:cNvGrpSpPr>
          <p:nvPr/>
        </p:nvGrpSpPr>
        <p:grpSpPr bwMode="auto">
          <a:xfrm>
            <a:off x="638569" y="4180515"/>
            <a:ext cx="498475" cy="319087"/>
            <a:chOff x="3573" y="1253"/>
            <a:chExt cx="834" cy="536"/>
          </a:xfrm>
        </p:grpSpPr>
        <p:sp>
          <p:nvSpPr>
            <p:cNvPr id="113" name="AutoShape 839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14" name="AutoShape 840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15" name="AutoShape 841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16" name="Group 842"/>
          <p:cNvGrpSpPr>
            <a:grpSpLocks noChangeAspect="1"/>
          </p:cNvGrpSpPr>
          <p:nvPr/>
        </p:nvGrpSpPr>
        <p:grpSpPr bwMode="auto">
          <a:xfrm>
            <a:off x="867169" y="4220202"/>
            <a:ext cx="498475" cy="319088"/>
            <a:chOff x="3573" y="1253"/>
            <a:chExt cx="834" cy="536"/>
          </a:xfrm>
        </p:grpSpPr>
        <p:sp>
          <p:nvSpPr>
            <p:cNvPr id="117" name="AutoShape 84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18" name="AutoShape 84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19" name="AutoShape 84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20" name="Group 846"/>
          <p:cNvGrpSpPr>
            <a:grpSpLocks noChangeAspect="1"/>
          </p:cNvGrpSpPr>
          <p:nvPr/>
        </p:nvGrpSpPr>
        <p:grpSpPr bwMode="auto">
          <a:xfrm>
            <a:off x="409969" y="4220202"/>
            <a:ext cx="498475" cy="319088"/>
            <a:chOff x="3573" y="1253"/>
            <a:chExt cx="834" cy="536"/>
          </a:xfrm>
        </p:grpSpPr>
        <p:sp>
          <p:nvSpPr>
            <p:cNvPr id="121" name="AutoShape 84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22" name="AutoShape 84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23" name="AutoShape 84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24" name="Group 850"/>
          <p:cNvGrpSpPr>
            <a:grpSpLocks noChangeAspect="1"/>
          </p:cNvGrpSpPr>
          <p:nvPr/>
        </p:nvGrpSpPr>
        <p:grpSpPr bwMode="auto">
          <a:xfrm>
            <a:off x="638569" y="4258302"/>
            <a:ext cx="498475" cy="320675"/>
            <a:chOff x="3573" y="1253"/>
            <a:chExt cx="834" cy="536"/>
          </a:xfrm>
        </p:grpSpPr>
        <p:sp>
          <p:nvSpPr>
            <p:cNvPr id="125" name="AutoShape 85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26" name="AutoShape 85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27" name="AutoShape 85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28" name="Group 854"/>
          <p:cNvGrpSpPr>
            <a:grpSpLocks noChangeAspect="1"/>
          </p:cNvGrpSpPr>
          <p:nvPr/>
        </p:nvGrpSpPr>
        <p:grpSpPr bwMode="auto">
          <a:xfrm>
            <a:off x="1097356" y="3828090"/>
            <a:ext cx="496888" cy="320675"/>
            <a:chOff x="3573" y="1253"/>
            <a:chExt cx="834" cy="536"/>
          </a:xfrm>
        </p:grpSpPr>
        <p:sp>
          <p:nvSpPr>
            <p:cNvPr id="129" name="AutoShape 85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30" name="AutoShape 85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1" name="AutoShape 85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32" name="Group 858"/>
          <p:cNvGrpSpPr>
            <a:grpSpLocks noChangeAspect="1"/>
          </p:cNvGrpSpPr>
          <p:nvPr/>
        </p:nvGrpSpPr>
        <p:grpSpPr bwMode="auto">
          <a:xfrm>
            <a:off x="1325956" y="3867777"/>
            <a:ext cx="498475" cy="319088"/>
            <a:chOff x="3573" y="1253"/>
            <a:chExt cx="834" cy="536"/>
          </a:xfrm>
        </p:grpSpPr>
        <p:sp>
          <p:nvSpPr>
            <p:cNvPr id="133" name="AutoShape 859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34" name="AutoShape 860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5" name="AutoShape 861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36" name="Group 862"/>
          <p:cNvGrpSpPr>
            <a:grpSpLocks noChangeAspect="1"/>
          </p:cNvGrpSpPr>
          <p:nvPr/>
        </p:nvGrpSpPr>
        <p:grpSpPr bwMode="auto">
          <a:xfrm>
            <a:off x="1554556" y="3907465"/>
            <a:ext cx="498475" cy="320675"/>
            <a:chOff x="3573" y="1253"/>
            <a:chExt cx="834" cy="536"/>
          </a:xfrm>
        </p:grpSpPr>
        <p:sp>
          <p:nvSpPr>
            <p:cNvPr id="137" name="AutoShape 86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38" name="AutoShape 86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9" name="AutoShape 86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40" name="Group 870"/>
          <p:cNvGrpSpPr>
            <a:grpSpLocks noChangeAspect="1"/>
          </p:cNvGrpSpPr>
          <p:nvPr/>
        </p:nvGrpSpPr>
        <p:grpSpPr bwMode="auto">
          <a:xfrm>
            <a:off x="867169" y="3867777"/>
            <a:ext cx="498475" cy="319088"/>
            <a:chOff x="3573" y="1253"/>
            <a:chExt cx="834" cy="536"/>
          </a:xfrm>
        </p:grpSpPr>
        <p:sp>
          <p:nvSpPr>
            <p:cNvPr id="141" name="AutoShape 87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42" name="AutoShape 87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3" name="AutoShape 87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44" name="Group 874"/>
          <p:cNvGrpSpPr>
            <a:grpSpLocks noChangeAspect="1"/>
          </p:cNvGrpSpPr>
          <p:nvPr/>
        </p:nvGrpSpPr>
        <p:grpSpPr bwMode="auto">
          <a:xfrm>
            <a:off x="1097356" y="3907465"/>
            <a:ext cx="496888" cy="319087"/>
            <a:chOff x="3573" y="1253"/>
            <a:chExt cx="834" cy="536"/>
          </a:xfrm>
        </p:grpSpPr>
        <p:sp>
          <p:nvSpPr>
            <p:cNvPr id="145" name="AutoShape 87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46" name="AutoShape 87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7" name="AutoShape 87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48" name="Group 878"/>
          <p:cNvGrpSpPr>
            <a:grpSpLocks noChangeAspect="1"/>
          </p:cNvGrpSpPr>
          <p:nvPr/>
        </p:nvGrpSpPr>
        <p:grpSpPr bwMode="auto">
          <a:xfrm>
            <a:off x="1325956" y="3947152"/>
            <a:ext cx="498475" cy="320675"/>
            <a:chOff x="3573" y="1253"/>
            <a:chExt cx="834" cy="536"/>
          </a:xfrm>
        </p:grpSpPr>
        <p:sp>
          <p:nvSpPr>
            <p:cNvPr id="149" name="AutoShape 879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50" name="AutoShape 880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51" name="AutoShape 881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52" name="Group 886"/>
          <p:cNvGrpSpPr>
            <a:grpSpLocks noChangeAspect="1"/>
          </p:cNvGrpSpPr>
          <p:nvPr/>
        </p:nvGrpSpPr>
        <p:grpSpPr bwMode="auto">
          <a:xfrm>
            <a:off x="638569" y="3907465"/>
            <a:ext cx="498475" cy="320675"/>
            <a:chOff x="3573" y="1253"/>
            <a:chExt cx="834" cy="536"/>
          </a:xfrm>
        </p:grpSpPr>
        <p:sp>
          <p:nvSpPr>
            <p:cNvPr id="153" name="AutoShape 88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54" name="AutoShape 88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55" name="AutoShape 88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56" name="Group 890"/>
          <p:cNvGrpSpPr>
            <a:grpSpLocks noChangeAspect="1"/>
          </p:cNvGrpSpPr>
          <p:nvPr/>
        </p:nvGrpSpPr>
        <p:grpSpPr bwMode="auto">
          <a:xfrm>
            <a:off x="867169" y="3947152"/>
            <a:ext cx="498475" cy="320675"/>
            <a:chOff x="3573" y="1253"/>
            <a:chExt cx="834" cy="536"/>
          </a:xfrm>
        </p:grpSpPr>
        <p:sp>
          <p:nvSpPr>
            <p:cNvPr id="157" name="AutoShape 89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58" name="AutoShape 89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59" name="AutoShape 89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60" name="Group 894"/>
          <p:cNvGrpSpPr>
            <a:grpSpLocks noChangeAspect="1"/>
          </p:cNvGrpSpPr>
          <p:nvPr/>
        </p:nvGrpSpPr>
        <p:grpSpPr bwMode="auto">
          <a:xfrm>
            <a:off x="1097356" y="3986840"/>
            <a:ext cx="496888" cy="320675"/>
            <a:chOff x="3573" y="1253"/>
            <a:chExt cx="834" cy="536"/>
          </a:xfrm>
        </p:grpSpPr>
        <p:sp>
          <p:nvSpPr>
            <p:cNvPr id="161" name="AutoShape 89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62" name="AutoShape 89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63" name="AutoShape 89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64" name="Group 902"/>
          <p:cNvGrpSpPr>
            <a:grpSpLocks noChangeAspect="1"/>
          </p:cNvGrpSpPr>
          <p:nvPr/>
        </p:nvGrpSpPr>
        <p:grpSpPr bwMode="auto">
          <a:xfrm>
            <a:off x="409969" y="3947152"/>
            <a:ext cx="498475" cy="320675"/>
            <a:chOff x="3573" y="1253"/>
            <a:chExt cx="834" cy="536"/>
          </a:xfrm>
        </p:grpSpPr>
        <p:sp>
          <p:nvSpPr>
            <p:cNvPr id="165" name="AutoShape 90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66" name="AutoShape 90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67" name="AutoShape 90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68" name="Group 906"/>
          <p:cNvGrpSpPr>
            <a:grpSpLocks noChangeAspect="1"/>
          </p:cNvGrpSpPr>
          <p:nvPr/>
        </p:nvGrpSpPr>
        <p:grpSpPr bwMode="auto">
          <a:xfrm>
            <a:off x="638569" y="3986840"/>
            <a:ext cx="498475" cy="319087"/>
            <a:chOff x="3573" y="1253"/>
            <a:chExt cx="834" cy="536"/>
          </a:xfrm>
        </p:grpSpPr>
        <p:sp>
          <p:nvSpPr>
            <p:cNvPr id="169" name="AutoShape 90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70" name="AutoShape 90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71" name="AutoShape 90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72" name="Group 789"/>
          <p:cNvGrpSpPr>
            <a:grpSpLocks noChangeAspect="1"/>
          </p:cNvGrpSpPr>
          <p:nvPr/>
        </p:nvGrpSpPr>
        <p:grpSpPr bwMode="auto">
          <a:xfrm>
            <a:off x="1554556" y="4186865"/>
            <a:ext cx="498475" cy="320675"/>
            <a:chOff x="2462" y="1253"/>
            <a:chExt cx="834" cy="536"/>
          </a:xfrm>
        </p:grpSpPr>
        <p:sp>
          <p:nvSpPr>
            <p:cNvPr id="173" name="AutoShape 79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74" name="AutoShape 79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75" name="AutoShape 79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76" name="Group 793"/>
          <p:cNvGrpSpPr>
            <a:grpSpLocks noChangeAspect="1"/>
          </p:cNvGrpSpPr>
          <p:nvPr/>
        </p:nvGrpSpPr>
        <p:grpSpPr bwMode="auto">
          <a:xfrm>
            <a:off x="1783156" y="4226552"/>
            <a:ext cx="498475" cy="319088"/>
            <a:chOff x="2462" y="1253"/>
            <a:chExt cx="834" cy="536"/>
          </a:xfrm>
        </p:grpSpPr>
        <p:sp>
          <p:nvSpPr>
            <p:cNvPr id="177" name="AutoShape 79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78" name="AutoShape 79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79" name="AutoShape 79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80" name="Group 797"/>
          <p:cNvGrpSpPr>
            <a:grpSpLocks noChangeAspect="1"/>
          </p:cNvGrpSpPr>
          <p:nvPr/>
        </p:nvGrpSpPr>
        <p:grpSpPr bwMode="auto">
          <a:xfrm>
            <a:off x="1325956" y="4226552"/>
            <a:ext cx="498475" cy="319088"/>
            <a:chOff x="2462" y="1253"/>
            <a:chExt cx="834" cy="536"/>
          </a:xfrm>
        </p:grpSpPr>
        <p:sp>
          <p:nvSpPr>
            <p:cNvPr id="181" name="AutoShape 79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82" name="AutoShape 79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83" name="AutoShape 80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84" name="Group 801"/>
          <p:cNvGrpSpPr>
            <a:grpSpLocks noChangeAspect="1"/>
          </p:cNvGrpSpPr>
          <p:nvPr/>
        </p:nvGrpSpPr>
        <p:grpSpPr bwMode="auto">
          <a:xfrm>
            <a:off x="1554556" y="4266240"/>
            <a:ext cx="498475" cy="319087"/>
            <a:chOff x="2462" y="1253"/>
            <a:chExt cx="834" cy="536"/>
          </a:xfrm>
        </p:grpSpPr>
        <p:sp>
          <p:nvSpPr>
            <p:cNvPr id="185" name="AutoShape 802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86" name="AutoShape 803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87" name="AutoShape 804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88" name="Group 805"/>
          <p:cNvGrpSpPr>
            <a:grpSpLocks noChangeAspect="1"/>
          </p:cNvGrpSpPr>
          <p:nvPr/>
        </p:nvGrpSpPr>
        <p:grpSpPr bwMode="auto">
          <a:xfrm>
            <a:off x="1097356" y="4266240"/>
            <a:ext cx="496888" cy="320675"/>
            <a:chOff x="2462" y="1253"/>
            <a:chExt cx="834" cy="536"/>
          </a:xfrm>
        </p:grpSpPr>
        <p:sp>
          <p:nvSpPr>
            <p:cNvPr id="189" name="AutoShape 80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90" name="AutoShape 80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91" name="AutoShape 80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92" name="Group 809"/>
          <p:cNvGrpSpPr>
            <a:grpSpLocks noChangeAspect="1"/>
          </p:cNvGrpSpPr>
          <p:nvPr/>
        </p:nvGrpSpPr>
        <p:grpSpPr bwMode="auto">
          <a:xfrm>
            <a:off x="1325956" y="4305927"/>
            <a:ext cx="498475" cy="320675"/>
            <a:chOff x="2462" y="1253"/>
            <a:chExt cx="834" cy="536"/>
          </a:xfrm>
        </p:grpSpPr>
        <p:sp>
          <p:nvSpPr>
            <p:cNvPr id="193" name="AutoShape 81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94" name="AutoShape 81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95" name="AutoShape 81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96" name="Group 813"/>
          <p:cNvGrpSpPr>
            <a:grpSpLocks noChangeAspect="1"/>
          </p:cNvGrpSpPr>
          <p:nvPr/>
        </p:nvGrpSpPr>
        <p:grpSpPr bwMode="auto">
          <a:xfrm>
            <a:off x="867169" y="4305927"/>
            <a:ext cx="498475" cy="320675"/>
            <a:chOff x="2462" y="1253"/>
            <a:chExt cx="834" cy="536"/>
          </a:xfrm>
        </p:grpSpPr>
        <p:sp>
          <p:nvSpPr>
            <p:cNvPr id="197" name="AutoShape 81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98" name="AutoShape 81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99" name="AutoShape 81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00" name="Group 817"/>
          <p:cNvGrpSpPr>
            <a:grpSpLocks noChangeAspect="1"/>
          </p:cNvGrpSpPr>
          <p:nvPr/>
        </p:nvGrpSpPr>
        <p:grpSpPr bwMode="auto">
          <a:xfrm>
            <a:off x="1097356" y="4345615"/>
            <a:ext cx="496888" cy="319087"/>
            <a:chOff x="2462" y="1253"/>
            <a:chExt cx="834" cy="536"/>
          </a:xfrm>
        </p:grpSpPr>
        <p:sp>
          <p:nvSpPr>
            <p:cNvPr id="201" name="AutoShape 81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02" name="AutoShape 81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03" name="AutoShape 82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04" name="Group 866"/>
          <p:cNvGrpSpPr>
            <a:grpSpLocks noChangeAspect="1"/>
          </p:cNvGrpSpPr>
          <p:nvPr/>
        </p:nvGrpSpPr>
        <p:grpSpPr bwMode="auto">
          <a:xfrm>
            <a:off x="1783156" y="3947152"/>
            <a:ext cx="498475" cy="320675"/>
            <a:chOff x="3573" y="1253"/>
            <a:chExt cx="834" cy="536"/>
          </a:xfrm>
        </p:grpSpPr>
        <p:sp>
          <p:nvSpPr>
            <p:cNvPr id="205" name="AutoShape 86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06" name="AutoShape 86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07" name="AutoShape 86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08" name="Group 882"/>
          <p:cNvGrpSpPr>
            <a:grpSpLocks noChangeAspect="1"/>
          </p:cNvGrpSpPr>
          <p:nvPr/>
        </p:nvGrpSpPr>
        <p:grpSpPr bwMode="auto">
          <a:xfrm>
            <a:off x="1554556" y="3986840"/>
            <a:ext cx="498475" cy="319087"/>
            <a:chOff x="3573" y="1253"/>
            <a:chExt cx="834" cy="536"/>
          </a:xfrm>
        </p:grpSpPr>
        <p:sp>
          <p:nvSpPr>
            <p:cNvPr id="209" name="AutoShape 88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10" name="AutoShape 88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11" name="AutoShape 88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12" name="Group 898"/>
          <p:cNvGrpSpPr>
            <a:grpSpLocks noChangeAspect="1"/>
          </p:cNvGrpSpPr>
          <p:nvPr/>
        </p:nvGrpSpPr>
        <p:grpSpPr bwMode="auto">
          <a:xfrm>
            <a:off x="1325956" y="4026527"/>
            <a:ext cx="498475" cy="320675"/>
            <a:chOff x="3573" y="1253"/>
            <a:chExt cx="834" cy="536"/>
          </a:xfrm>
        </p:grpSpPr>
        <p:sp>
          <p:nvSpPr>
            <p:cNvPr id="213" name="AutoShape 899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14" name="AutoShape 900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15" name="AutoShape 901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16" name="Group 910"/>
          <p:cNvGrpSpPr>
            <a:grpSpLocks noChangeAspect="1"/>
          </p:cNvGrpSpPr>
          <p:nvPr/>
        </p:nvGrpSpPr>
        <p:grpSpPr bwMode="auto">
          <a:xfrm>
            <a:off x="867169" y="4026527"/>
            <a:ext cx="498475" cy="320675"/>
            <a:chOff x="3573" y="1253"/>
            <a:chExt cx="834" cy="536"/>
          </a:xfrm>
        </p:grpSpPr>
        <p:sp>
          <p:nvSpPr>
            <p:cNvPr id="217" name="AutoShape 91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18" name="AutoShape 91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19" name="AutoShape 91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20" name="Group 914"/>
          <p:cNvGrpSpPr>
            <a:grpSpLocks noChangeAspect="1"/>
          </p:cNvGrpSpPr>
          <p:nvPr/>
        </p:nvGrpSpPr>
        <p:grpSpPr bwMode="auto">
          <a:xfrm>
            <a:off x="1097356" y="4066215"/>
            <a:ext cx="496888" cy="320675"/>
            <a:chOff x="3573" y="1253"/>
            <a:chExt cx="834" cy="536"/>
          </a:xfrm>
        </p:grpSpPr>
        <p:sp>
          <p:nvSpPr>
            <p:cNvPr id="221" name="AutoShape 91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22" name="AutoShape 91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23" name="AutoShape 91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24" name="Group 967"/>
          <p:cNvGrpSpPr>
            <a:grpSpLocks noChangeAspect="1"/>
          </p:cNvGrpSpPr>
          <p:nvPr/>
        </p:nvGrpSpPr>
        <p:grpSpPr bwMode="auto">
          <a:xfrm>
            <a:off x="409969" y="3675690"/>
            <a:ext cx="498475" cy="319087"/>
            <a:chOff x="232" y="2750"/>
            <a:chExt cx="834" cy="536"/>
          </a:xfrm>
        </p:grpSpPr>
        <p:sp>
          <p:nvSpPr>
            <p:cNvPr id="225" name="AutoShape 96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26" name="AutoShape 96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27" name="AutoShape 97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28" name="Group 1032"/>
          <p:cNvGrpSpPr>
            <a:grpSpLocks noChangeAspect="1"/>
          </p:cNvGrpSpPr>
          <p:nvPr/>
        </p:nvGrpSpPr>
        <p:grpSpPr bwMode="auto">
          <a:xfrm>
            <a:off x="867169" y="3318502"/>
            <a:ext cx="498475" cy="320675"/>
            <a:chOff x="240" y="1253"/>
            <a:chExt cx="834" cy="536"/>
          </a:xfrm>
        </p:grpSpPr>
        <p:sp>
          <p:nvSpPr>
            <p:cNvPr id="229" name="AutoShape 103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30" name="AutoShape 103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31" name="AutoShape 103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32" name="Group 1048"/>
          <p:cNvGrpSpPr>
            <a:grpSpLocks noChangeAspect="1"/>
          </p:cNvGrpSpPr>
          <p:nvPr/>
        </p:nvGrpSpPr>
        <p:grpSpPr bwMode="auto">
          <a:xfrm>
            <a:off x="638569" y="3359777"/>
            <a:ext cx="498475" cy="319088"/>
            <a:chOff x="240" y="1253"/>
            <a:chExt cx="834" cy="536"/>
          </a:xfrm>
        </p:grpSpPr>
        <p:sp>
          <p:nvSpPr>
            <p:cNvPr id="233" name="AutoShape 104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34" name="AutoShape 105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35" name="AutoShape 105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36" name="Group 1084"/>
          <p:cNvGrpSpPr>
            <a:grpSpLocks noChangeAspect="1"/>
          </p:cNvGrpSpPr>
          <p:nvPr/>
        </p:nvGrpSpPr>
        <p:grpSpPr bwMode="auto">
          <a:xfrm>
            <a:off x="867169" y="3047040"/>
            <a:ext cx="498475" cy="319087"/>
            <a:chOff x="240" y="1253"/>
            <a:chExt cx="834" cy="536"/>
          </a:xfrm>
        </p:grpSpPr>
        <p:sp>
          <p:nvSpPr>
            <p:cNvPr id="237" name="AutoShape 108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38" name="AutoShape 108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39" name="AutoShape 108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40" name="Group 1100"/>
          <p:cNvGrpSpPr>
            <a:grpSpLocks noChangeAspect="1"/>
          </p:cNvGrpSpPr>
          <p:nvPr/>
        </p:nvGrpSpPr>
        <p:grpSpPr bwMode="auto">
          <a:xfrm>
            <a:off x="638569" y="3086727"/>
            <a:ext cx="498475" cy="320675"/>
            <a:chOff x="240" y="1253"/>
            <a:chExt cx="834" cy="536"/>
          </a:xfrm>
        </p:grpSpPr>
        <p:sp>
          <p:nvSpPr>
            <p:cNvPr id="241" name="AutoShape 110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42" name="AutoShape 110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43" name="AutoShape 110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44" name="Group 1104"/>
          <p:cNvGrpSpPr>
            <a:grpSpLocks noChangeAspect="1"/>
          </p:cNvGrpSpPr>
          <p:nvPr/>
        </p:nvGrpSpPr>
        <p:grpSpPr bwMode="auto">
          <a:xfrm>
            <a:off x="867169" y="3126415"/>
            <a:ext cx="498475" cy="319087"/>
            <a:chOff x="240" y="1253"/>
            <a:chExt cx="834" cy="536"/>
          </a:xfrm>
        </p:grpSpPr>
        <p:sp>
          <p:nvSpPr>
            <p:cNvPr id="245" name="AutoShape 110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46" name="AutoShape 110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47" name="AutoShape 110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48" name="Group 1060"/>
          <p:cNvGrpSpPr>
            <a:grpSpLocks noChangeAspect="1"/>
          </p:cNvGrpSpPr>
          <p:nvPr/>
        </p:nvGrpSpPr>
        <p:grpSpPr bwMode="auto">
          <a:xfrm>
            <a:off x="409969" y="3399465"/>
            <a:ext cx="498475" cy="319087"/>
            <a:chOff x="240" y="1253"/>
            <a:chExt cx="834" cy="536"/>
          </a:xfrm>
        </p:grpSpPr>
        <p:sp>
          <p:nvSpPr>
            <p:cNvPr id="249" name="AutoShape 106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50" name="AutoShape 106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51" name="AutoShape 106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52" name="Group 919"/>
          <p:cNvGrpSpPr>
            <a:grpSpLocks noChangeAspect="1"/>
          </p:cNvGrpSpPr>
          <p:nvPr/>
        </p:nvGrpSpPr>
        <p:grpSpPr bwMode="auto">
          <a:xfrm>
            <a:off x="1097356" y="3556627"/>
            <a:ext cx="496888" cy="319088"/>
            <a:chOff x="232" y="2750"/>
            <a:chExt cx="834" cy="536"/>
          </a:xfrm>
        </p:grpSpPr>
        <p:sp>
          <p:nvSpPr>
            <p:cNvPr id="253" name="AutoShape 92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54" name="AutoShape 92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55" name="AutoShape 92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56" name="Group 923"/>
          <p:cNvGrpSpPr>
            <a:grpSpLocks noChangeAspect="1"/>
          </p:cNvGrpSpPr>
          <p:nvPr/>
        </p:nvGrpSpPr>
        <p:grpSpPr bwMode="auto">
          <a:xfrm>
            <a:off x="1325956" y="3596315"/>
            <a:ext cx="498475" cy="319087"/>
            <a:chOff x="232" y="2750"/>
            <a:chExt cx="834" cy="536"/>
          </a:xfrm>
        </p:grpSpPr>
        <p:sp>
          <p:nvSpPr>
            <p:cNvPr id="257" name="AutoShape 92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58" name="AutoShape 92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59" name="AutoShape 92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60" name="Group 927"/>
          <p:cNvGrpSpPr>
            <a:grpSpLocks noChangeAspect="1"/>
          </p:cNvGrpSpPr>
          <p:nvPr/>
        </p:nvGrpSpPr>
        <p:grpSpPr bwMode="auto">
          <a:xfrm>
            <a:off x="1554556" y="3636002"/>
            <a:ext cx="498475" cy="319088"/>
            <a:chOff x="232" y="2750"/>
            <a:chExt cx="834" cy="536"/>
          </a:xfrm>
        </p:grpSpPr>
        <p:sp>
          <p:nvSpPr>
            <p:cNvPr id="261" name="AutoShape 92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62" name="AutoShape 92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63" name="AutoShape 93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64" name="Group 931"/>
          <p:cNvGrpSpPr>
            <a:grpSpLocks noChangeAspect="1"/>
          </p:cNvGrpSpPr>
          <p:nvPr/>
        </p:nvGrpSpPr>
        <p:grpSpPr bwMode="auto">
          <a:xfrm>
            <a:off x="1783156" y="3675690"/>
            <a:ext cx="498475" cy="319087"/>
            <a:chOff x="232" y="2750"/>
            <a:chExt cx="834" cy="536"/>
          </a:xfrm>
        </p:grpSpPr>
        <p:sp>
          <p:nvSpPr>
            <p:cNvPr id="265" name="AutoShape 93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66" name="AutoShape 93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67" name="AutoShape 93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68" name="Group 935"/>
          <p:cNvGrpSpPr>
            <a:grpSpLocks noChangeAspect="1"/>
          </p:cNvGrpSpPr>
          <p:nvPr/>
        </p:nvGrpSpPr>
        <p:grpSpPr bwMode="auto">
          <a:xfrm>
            <a:off x="867169" y="3596315"/>
            <a:ext cx="498475" cy="319087"/>
            <a:chOff x="232" y="2750"/>
            <a:chExt cx="834" cy="536"/>
          </a:xfrm>
        </p:grpSpPr>
        <p:sp>
          <p:nvSpPr>
            <p:cNvPr id="269" name="AutoShape 93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70" name="AutoShape 93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71" name="AutoShape 93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72" name="Group 939"/>
          <p:cNvGrpSpPr>
            <a:grpSpLocks noChangeAspect="1"/>
          </p:cNvGrpSpPr>
          <p:nvPr/>
        </p:nvGrpSpPr>
        <p:grpSpPr bwMode="auto">
          <a:xfrm>
            <a:off x="1097356" y="3634415"/>
            <a:ext cx="496888" cy="320675"/>
            <a:chOff x="232" y="2750"/>
            <a:chExt cx="834" cy="536"/>
          </a:xfrm>
        </p:grpSpPr>
        <p:sp>
          <p:nvSpPr>
            <p:cNvPr id="273" name="AutoShape 94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74" name="AutoShape 94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75" name="AutoShape 94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76" name="Group 943"/>
          <p:cNvGrpSpPr>
            <a:grpSpLocks noChangeAspect="1"/>
          </p:cNvGrpSpPr>
          <p:nvPr/>
        </p:nvGrpSpPr>
        <p:grpSpPr bwMode="auto">
          <a:xfrm>
            <a:off x="1325956" y="3675690"/>
            <a:ext cx="498475" cy="319087"/>
            <a:chOff x="232" y="2750"/>
            <a:chExt cx="834" cy="536"/>
          </a:xfrm>
        </p:grpSpPr>
        <p:sp>
          <p:nvSpPr>
            <p:cNvPr id="277" name="AutoShape 94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78" name="AutoShape 94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79" name="AutoShape 94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80" name="Group 947"/>
          <p:cNvGrpSpPr>
            <a:grpSpLocks noChangeAspect="1"/>
          </p:cNvGrpSpPr>
          <p:nvPr/>
        </p:nvGrpSpPr>
        <p:grpSpPr bwMode="auto">
          <a:xfrm>
            <a:off x="1554556" y="3713790"/>
            <a:ext cx="498475" cy="320675"/>
            <a:chOff x="232" y="2750"/>
            <a:chExt cx="834" cy="536"/>
          </a:xfrm>
        </p:grpSpPr>
        <p:sp>
          <p:nvSpPr>
            <p:cNvPr id="281" name="AutoShape 94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82" name="AutoShape 94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83" name="AutoShape 95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84" name="Group 951"/>
          <p:cNvGrpSpPr>
            <a:grpSpLocks noChangeAspect="1"/>
          </p:cNvGrpSpPr>
          <p:nvPr/>
        </p:nvGrpSpPr>
        <p:grpSpPr bwMode="auto">
          <a:xfrm>
            <a:off x="638569" y="3636002"/>
            <a:ext cx="498475" cy="319088"/>
            <a:chOff x="232" y="2750"/>
            <a:chExt cx="834" cy="536"/>
          </a:xfrm>
        </p:grpSpPr>
        <p:sp>
          <p:nvSpPr>
            <p:cNvPr id="285" name="AutoShape 95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86" name="AutoShape 95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87" name="AutoShape 95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88" name="Group 955"/>
          <p:cNvGrpSpPr>
            <a:grpSpLocks noChangeAspect="1"/>
          </p:cNvGrpSpPr>
          <p:nvPr/>
        </p:nvGrpSpPr>
        <p:grpSpPr bwMode="auto">
          <a:xfrm>
            <a:off x="867169" y="3675690"/>
            <a:ext cx="498475" cy="319087"/>
            <a:chOff x="232" y="2750"/>
            <a:chExt cx="834" cy="536"/>
          </a:xfrm>
        </p:grpSpPr>
        <p:sp>
          <p:nvSpPr>
            <p:cNvPr id="289" name="AutoShape 95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90" name="AutoShape 95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91" name="AutoShape 95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92" name="Group 959"/>
          <p:cNvGrpSpPr>
            <a:grpSpLocks noChangeAspect="1"/>
          </p:cNvGrpSpPr>
          <p:nvPr/>
        </p:nvGrpSpPr>
        <p:grpSpPr bwMode="auto">
          <a:xfrm>
            <a:off x="1097356" y="3715377"/>
            <a:ext cx="496888" cy="319088"/>
            <a:chOff x="232" y="2750"/>
            <a:chExt cx="834" cy="536"/>
          </a:xfrm>
        </p:grpSpPr>
        <p:sp>
          <p:nvSpPr>
            <p:cNvPr id="293" name="AutoShape 96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94" name="AutoShape 96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95" name="AutoShape 96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96" name="Group 963"/>
          <p:cNvGrpSpPr>
            <a:grpSpLocks noChangeAspect="1"/>
          </p:cNvGrpSpPr>
          <p:nvPr/>
        </p:nvGrpSpPr>
        <p:grpSpPr bwMode="auto">
          <a:xfrm>
            <a:off x="1325956" y="3755065"/>
            <a:ext cx="498475" cy="319087"/>
            <a:chOff x="232" y="2750"/>
            <a:chExt cx="834" cy="536"/>
          </a:xfrm>
        </p:grpSpPr>
        <p:sp>
          <p:nvSpPr>
            <p:cNvPr id="297" name="AutoShape 96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98" name="AutoShape 96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99" name="AutoShape 96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00" name="Group 971"/>
          <p:cNvGrpSpPr>
            <a:grpSpLocks noChangeAspect="1"/>
          </p:cNvGrpSpPr>
          <p:nvPr/>
        </p:nvGrpSpPr>
        <p:grpSpPr bwMode="auto">
          <a:xfrm>
            <a:off x="638569" y="3713790"/>
            <a:ext cx="498475" cy="320675"/>
            <a:chOff x="232" y="2750"/>
            <a:chExt cx="834" cy="536"/>
          </a:xfrm>
        </p:grpSpPr>
        <p:sp>
          <p:nvSpPr>
            <p:cNvPr id="301" name="AutoShape 97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02" name="AutoShape 97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03" name="AutoShape 97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04" name="Group 975"/>
          <p:cNvGrpSpPr>
            <a:grpSpLocks noChangeAspect="1"/>
          </p:cNvGrpSpPr>
          <p:nvPr/>
        </p:nvGrpSpPr>
        <p:grpSpPr bwMode="auto">
          <a:xfrm>
            <a:off x="867169" y="3755065"/>
            <a:ext cx="498475" cy="319087"/>
            <a:chOff x="232" y="2750"/>
            <a:chExt cx="834" cy="536"/>
          </a:xfrm>
        </p:grpSpPr>
        <p:sp>
          <p:nvSpPr>
            <p:cNvPr id="305" name="AutoShape 97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06" name="AutoShape 97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07" name="AutoShape 97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08" name="Group 979"/>
          <p:cNvGrpSpPr>
            <a:grpSpLocks noChangeAspect="1"/>
          </p:cNvGrpSpPr>
          <p:nvPr/>
        </p:nvGrpSpPr>
        <p:grpSpPr bwMode="auto">
          <a:xfrm>
            <a:off x="1097356" y="3794752"/>
            <a:ext cx="496888" cy="319088"/>
            <a:chOff x="232" y="2750"/>
            <a:chExt cx="834" cy="536"/>
          </a:xfrm>
        </p:grpSpPr>
        <p:sp>
          <p:nvSpPr>
            <p:cNvPr id="309" name="AutoShape 98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10" name="AutoShape 98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11" name="AutoShape 98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12" name="Group 983"/>
          <p:cNvGrpSpPr>
            <a:grpSpLocks noChangeAspect="1"/>
          </p:cNvGrpSpPr>
          <p:nvPr/>
        </p:nvGrpSpPr>
        <p:grpSpPr bwMode="auto">
          <a:xfrm>
            <a:off x="1325956" y="3323265"/>
            <a:ext cx="498475" cy="319087"/>
            <a:chOff x="232" y="2750"/>
            <a:chExt cx="834" cy="536"/>
          </a:xfrm>
        </p:grpSpPr>
        <p:sp>
          <p:nvSpPr>
            <p:cNvPr id="313" name="AutoShape 98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14" name="AutoShape 98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15" name="AutoShape 98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16" name="Group 987"/>
          <p:cNvGrpSpPr>
            <a:grpSpLocks noChangeAspect="1"/>
          </p:cNvGrpSpPr>
          <p:nvPr/>
        </p:nvGrpSpPr>
        <p:grpSpPr bwMode="auto">
          <a:xfrm>
            <a:off x="1554556" y="3362952"/>
            <a:ext cx="498475" cy="320675"/>
            <a:chOff x="232" y="2750"/>
            <a:chExt cx="834" cy="536"/>
          </a:xfrm>
        </p:grpSpPr>
        <p:sp>
          <p:nvSpPr>
            <p:cNvPr id="317" name="AutoShape 98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18" name="AutoShape 98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19" name="AutoShape 99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20" name="Group 991"/>
          <p:cNvGrpSpPr>
            <a:grpSpLocks noChangeAspect="1"/>
          </p:cNvGrpSpPr>
          <p:nvPr/>
        </p:nvGrpSpPr>
        <p:grpSpPr bwMode="auto">
          <a:xfrm>
            <a:off x="1783156" y="3402640"/>
            <a:ext cx="498475" cy="320675"/>
            <a:chOff x="232" y="2750"/>
            <a:chExt cx="834" cy="536"/>
          </a:xfrm>
        </p:grpSpPr>
        <p:sp>
          <p:nvSpPr>
            <p:cNvPr id="321" name="AutoShape 99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22" name="AutoShape 99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23" name="AutoShape 99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24" name="Group 995"/>
          <p:cNvGrpSpPr>
            <a:grpSpLocks noChangeAspect="1"/>
          </p:cNvGrpSpPr>
          <p:nvPr/>
        </p:nvGrpSpPr>
        <p:grpSpPr bwMode="auto">
          <a:xfrm>
            <a:off x="1097356" y="3362952"/>
            <a:ext cx="496888" cy="319088"/>
            <a:chOff x="232" y="2750"/>
            <a:chExt cx="834" cy="536"/>
          </a:xfrm>
        </p:grpSpPr>
        <p:sp>
          <p:nvSpPr>
            <p:cNvPr id="325" name="AutoShape 99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26" name="AutoShape 99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27" name="AutoShape 99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28" name="Group 999"/>
          <p:cNvGrpSpPr>
            <a:grpSpLocks noChangeAspect="1"/>
          </p:cNvGrpSpPr>
          <p:nvPr/>
        </p:nvGrpSpPr>
        <p:grpSpPr bwMode="auto">
          <a:xfrm>
            <a:off x="1325956" y="3402640"/>
            <a:ext cx="498475" cy="320675"/>
            <a:chOff x="232" y="2750"/>
            <a:chExt cx="834" cy="536"/>
          </a:xfrm>
        </p:grpSpPr>
        <p:sp>
          <p:nvSpPr>
            <p:cNvPr id="329" name="AutoShape 100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30" name="AutoShape 100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31" name="AutoShape 100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32" name="Group 1003"/>
          <p:cNvGrpSpPr>
            <a:grpSpLocks noChangeAspect="1"/>
          </p:cNvGrpSpPr>
          <p:nvPr/>
        </p:nvGrpSpPr>
        <p:grpSpPr bwMode="auto">
          <a:xfrm>
            <a:off x="867169" y="3402640"/>
            <a:ext cx="498475" cy="320675"/>
            <a:chOff x="232" y="2750"/>
            <a:chExt cx="834" cy="536"/>
          </a:xfrm>
        </p:grpSpPr>
        <p:sp>
          <p:nvSpPr>
            <p:cNvPr id="333" name="AutoShape 100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34" name="AutoShape 100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35" name="AutoShape 100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36" name="Group 1007"/>
          <p:cNvGrpSpPr>
            <a:grpSpLocks noChangeAspect="1"/>
          </p:cNvGrpSpPr>
          <p:nvPr/>
        </p:nvGrpSpPr>
        <p:grpSpPr bwMode="auto">
          <a:xfrm>
            <a:off x="1097356" y="3443915"/>
            <a:ext cx="496888" cy="319087"/>
            <a:chOff x="232" y="2750"/>
            <a:chExt cx="834" cy="536"/>
          </a:xfrm>
        </p:grpSpPr>
        <p:sp>
          <p:nvSpPr>
            <p:cNvPr id="337" name="AutoShape 100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38" name="AutoShape 100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39" name="AutoShape 101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40" name="Group 1011"/>
          <p:cNvGrpSpPr>
            <a:grpSpLocks noChangeAspect="1"/>
          </p:cNvGrpSpPr>
          <p:nvPr/>
        </p:nvGrpSpPr>
        <p:grpSpPr bwMode="auto">
          <a:xfrm>
            <a:off x="638569" y="3442327"/>
            <a:ext cx="498475" cy="319088"/>
            <a:chOff x="232" y="2750"/>
            <a:chExt cx="834" cy="536"/>
          </a:xfrm>
        </p:grpSpPr>
        <p:sp>
          <p:nvSpPr>
            <p:cNvPr id="341" name="AutoShape 101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42" name="AutoShape 101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43" name="AutoShape 101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44" name="Group 1015"/>
          <p:cNvGrpSpPr>
            <a:grpSpLocks noChangeAspect="1"/>
          </p:cNvGrpSpPr>
          <p:nvPr/>
        </p:nvGrpSpPr>
        <p:grpSpPr bwMode="auto">
          <a:xfrm>
            <a:off x="867169" y="3482015"/>
            <a:ext cx="498475" cy="320675"/>
            <a:chOff x="232" y="2750"/>
            <a:chExt cx="834" cy="536"/>
          </a:xfrm>
        </p:grpSpPr>
        <p:sp>
          <p:nvSpPr>
            <p:cNvPr id="345" name="AutoShape 101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46" name="AutoShape 101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47" name="AutoShape 101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48" name="Group 1020"/>
          <p:cNvGrpSpPr>
            <a:grpSpLocks noChangeAspect="1"/>
          </p:cNvGrpSpPr>
          <p:nvPr/>
        </p:nvGrpSpPr>
        <p:grpSpPr bwMode="auto">
          <a:xfrm>
            <a:off x="1097356" y="3280402"/>
            <a:ext cx="496888" cy="319088"/>
            <a:chOff x="240" y="1253"/>
            <a:chExt cx="834" cy="536"/>
          </a:xfrm>
        </p:grpSpPr>
        <p:sp>
          <p:nvSpPr>
            <p:cNvPr id="349" name="AutoShape 102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50" name="AutoShape 102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51" name="AutoShape 102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52" name="Group 1024"/>
          <p:cNvGrpSpPr>
            <a:grpSpLocks noChangeAspect="1"/>
          </p:cNvGrpSpPr>
          <p:nvPr/>
        </p:nvGrpSpPr>
        <p:grpSpPr bwMode="auto">
          <a:xfrm>
            <a:off x="1325956" y="3318502"/>
            <a:ext cx="498475" cy="320675"/>
            <a:chOff x="240" y="1253"/>
            <a:chExt cx="834" cy="536"/>
          </a:xfrm>
        </p:grpSpPr>
        <p:sp>
          <p:nvSpPr>
            <p:cNvPr id="353" name="AutoShape 102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54" name="AutoShape 102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55" name="AutoShape 102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56" name="Group 1028"/>
          <p:cNvGrpSpPr>
            <a:grpSpLocks noChangeAspect="1"/>
          </p:cNvGrpSpPr>
          <p:nvPr/>
        </p:nvGrpSpPr>
        <p:grpSpPr bwMode="auto">
          <a:xfrm>
            <a:off x="1554556" y="3359777"/>
            <a:ext cx="498475" cy="319088"/>
            <a:chOff x="240" y="1253"/>
            <a:chExt cx="834" cy="536"/>
          </a:xfrm>
        </p:grpSpPr>
        <p:sp>
          <p:nvSpPr>
            <p:cNvPr id="357" name="AutoShape 102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58" name="AutoShape 103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59" name="AutoShape 103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0" name="Group 1036"/>
          <p:cNvGrpSpPr>
            <a:grpSpLocks noChangeAspect="1"/>
          </p:cNvGrpSpPr>
          <p:nvPr/>
        </p:nvGrpSpPr>
        <p:grpSpPr bwMode="auto">
          <a:xfrm>
            <a:off x="1097356" y="3358190"/>
            <a:ext cx="496888" cy="320675"/>
            <a:chOff x="240" y="1253"/>
            <a:chExt cx="834" cy="536"/>
          </a:xfrm>
        </p:grpSpPr>
        <p:sp>
          <p:nvSpPr>
            <p:cNvPr id="361" name="AutoShape 103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62" name="AutoShape 103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63" name="AutoShape 103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4" name="Group 1040"/>
          <p:cNvGrpSpPr>
            <a:grpSpLocks noChangeAspect="1"/>
          </p:cNvGrpSpPr>
          <p:nvPr/>
        </p:nvGrpSpPr>
        <p:grpSpPr bwMode="auto">
          <a:xfrm>
            <a:off x="1325956" y="3399465"/>
            <a:ext cx="498475" cy="319087"/>
            <a:chOff x="240" y="1253"/>
            <a:chExt cx="834" cy="536"/>
          </a:xfrm>
        </p:grpSpPr>
        <p:sp>
          <p:nvSpPr>
            <p:cNvPr id="365" name="AutoShape 104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66" name="AutoShape 104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67" name="AutoShape 104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68" name="Group 1044"/>
          <p:cNvGrpSpPr>
            <a:grpSpLocks noChangeAspect="1"/>
          </p:cNvGrpSpPr>
          <p:nvPr/>
        </p:nvGrpSpPr>
        <p:grpSpPr bwMode="auto">
          <a:xfrm>
            <a:off x="1554556" y="3437565"/>
            <a:ext cx="498475" cy="320675"/>
            <a:chOff x="240" y="1253"/>
            <a:chExt cx="834" cy="536"/>
          </a:xfrm>
        </p:grpSpPr>
        <p:sp>
          <p:nvSpPr>
            <p:cNvPr id="369" name="AutoShape 104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70" name="AutoShape 104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71" name="AutoShape 104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72" name="Group 1052"/>
          <p:cNvGrpSpPr>
            <a:grpSpLocks noChangeAspect="1"/>
          </p:cNvGrpSpPr>
          <p:nvPr/>
        </p:nvGrpSpPr>
        <p:grpSpPr bwMode="auto">
          <a:xfrm>
            <a:off x="1097356" y="3439152"/>
            <a:ext cx="496888" cy="319088"/>
            <a:chOff x="240" y="1253"/>
            <a:chExt cx="834" cy="536"/>
          </a:xfrm>
        </p:grpSpPr>
        <p:sp>
          <p:nvSpPr>
            <p:cNvPr id="373" name="AutoShape 105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74" name="AutoShape 105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75" name="AutoShape 105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76" name="Group 1056"/>
          <p:cNvGrpSpPr>
            <a:grpSpLocks noChangeAspect="1"/>
          </p:cNvGrpSpPr>
          <p:nvPr/>
        </p:nvGrpSpPr>
        <p:grpSpPr bwMode="auto">
          <a:xfrm>
            <a:off x="1325956" y="3478840"/>
            <a:ext cx="498475" cy="319087"/>
            <a:chOff x="240" y="1253"/>
            <a:chExt cx="834" cy="536"/>
          </a:xfrm>
        </p:grpSpPr>
        <p:sp>
          <p:nvSpPr>
            <p:cNvPr id="377" name="AutoShape 105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78" name="AutoShape 105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79" name="AutoShape 105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80" name="Group 1064"/>
          <p:cNvGrpSpPr>
            <a:grpSpLocks noChangeAspect="1"/>
          </p:cNvGrpSpPr>
          <p:nvPr/>
        </p:nvGrpSpPr>
        <p:grpSpPr bwMode="auto">
          <a:xfrm>
            <a:off x="1097356" y="3518527"/>
            <a:ext cx="496888" cy="319088"/>
            <a:chOff x="240" y="1253"/>
            <a:chExt cx="834" cy="536"/>
          </a:xfrm>
        </p:grpSpPr>
        <p:sp>
          <p:nvSpPr>
            <p:cNvPr id="381" name="AutoShape 106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82" name="AutoShape 106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83" name="AutoShape 106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84" name="Group 1068"/>
          <p:cNvGrpSpPr>
            <a:grpSpLocks noChangeAspect="1"/>
          </p:cNvGrpSpPr>
          <p:nvPr/>
        </p:nvGrpSpPr>
        <p:grpSpPr bwMode="auto">
          <a:xfrm>
            <a:off x="1097356" y="3007352"/>
            <a:ext cx="496888" cy="319088"/>
            <a:chOff x="240" y="1253"/>
            <a:chExt cx="834" cy="536"/>
          </a:xfrm>
        </p:grpSpPr>
        <p:sp>
          <p:nvSpPr>
            <p:cNvPr id="385" name="AutoShape 106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86" name="AutoShape 107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87" name="AutoShape 107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88" name="Group 1072"/>
          <p:cNvGrpSpPr>
            <a:grpSpLocks noChangeAspect="1"/>
          </p:cNvGrpSpPr>
          <p:nvPr/>
        </p:nvGrpSpPr>
        <p:grpSpPr bwMode="auto">
          <a:xfrm>
            <a:off x="1325956" y="3047040"/>
            <a:ext cx="498475" cy="319087"/>
            <a:chOff x="240" y="1253"/>
            <a:chExt cx="834" cy="536"/>
          </a:xfrm>
        </p:grpSpPr>
        <p:sp>
          <p:nvSpPr>
            <p:cNvPr id="389" name="AutoShape 107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90" name="AutoShape 107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91" name="AutoShape 107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92" name="Group 1076"/>
          <p:cNvGrpSpPr>
            <a:grpSpLocks noChangeAspect="1"/>
          </p:cNvGrpSpPr>
          <p:nvPr/>
        </p:nvGrpSpPr>
        <p:grpSpPr bwMode="auto">
          <a:xfrm>
            <a:off x="1554556" y="3086727"/>
            <a:ext cx="498475" cy="320675"/>
            <a:chOff x="240" y="1253"/>
            <a:chExt cx="834" cy="536"/>
          </a:xfrm>
        </p:grpSpPr>
        <p:sp>
          <p:nvSpPr>
            <p:cNvPr id="393" name="AutoShape 107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94" name="AutoShape 107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95" name="AutoShape 107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96" name="Group 1080"/>
          <p:cNvGrpSpPr>
            <a:grpSpLocks noChangeAspect="1"/>
          </p:cNvGrpSpPr>
          <p:nvPr/>
        </p:nvGrpSpPr>
        <p:grpSpPr bwMode="auto">
          <a:xfrm>
            <a:off x="1783156" y="3126415"/>
            <a:ext cx="498475" cy="319087"/>
            <a:chOff x="240" y="1253"/>
            <a:chExt cx="834" cy="536"/>
          </a:xfrm>
        </p:grpSpPr>
        <p:sp>
          <p:nvSpPr>
            <p:cNvPr id="397" name="AutoShape 108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98" name="AutoShape 108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99" name="AutoShape 108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00" name="Group 1088"/>
          <p:cNvGrpSpPr>
            <a:grpSpLocks noChangeAspect="1"/>
          </p:cNvGrpSpPr>
          <p:nvPr/>
        </p:nvGrpSpPr>
        <p:grpSpPr bwMode="auto">
          <a:xfrm>
            <a:off x="1097356" y="3086727"/>
            <a:ext cx="496888" cy="319088"/>
            <a:chOff x="240" y="1253"/>
            <a:chExt cx="834" cy="536"/>
          </a:xfrm>
        </p:grpSpPr>
        <p:sp>
          <p:nvSpPr>
            <p:cNvPr id="401" name="AutoShape 108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02" name="AutoShape 109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03" name="AutoShape 109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04" name="Group 1092"/>
          <p:cNvGrpSpPr>
            <a:grpSpLocks noChangeAspect="1"/>
          </p:cNvGrpSpPr>
          <p:nvPr/>
        </p:nvGrpSpPr>
        <p:grpSpPr bwMode="auto">
          <a:xfrm>
            <a:off x="1325956" y="3126415"/>
            <a:ext cx="498475" cy="319087"/>
            <a:chOff x="240" y="1253"/>
            <a:chExt cx="834" cy="536"/>
          </a:xfrm>
        </p:grpSpPr>
        <p:sp>
          <p:nvSpPr>
            <p:cNvPr id="405" name="AutoShape 109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06" name="AutoShape 109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07" name="AutoShape 109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08" name="Group 1096"/>
          <p:cNvGrpSpPr>
            <a:grpSpLocks noChangeAspect="1"/>
          </p:cNvGrpSpPr>
          <p:nvPr/>
        </p:nvGrpSpPr>
        <p:grpSpPr bwMode="auto">
          <a:xfrm>
            <a:off x="1554556" y="3166102"/>
            <a:ext cx="498475" cy="319088"/>
            <a:chOff x="240" y="1253"/>
            <a:chExt cx="834" cy="536"/>
          </a:xfrm>
        </p:grpSpPr>
        <p:sp>
          <p:nvSpPr>
            <p:cNvPr id="409" name="AutoShape 109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10" name="AutoShape 109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1" name="AutoShape 109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12" name="Group 1108"/>
          <p:cNvGrpSpPr>
            <a:grpSpLocks noChangeAspect="1"/>
          </p:cNvGrpSpPr>
          <p:nvPr/>
        </p:nvGrpSpPr>
        <p:grpSpPr bwMode="auto">
          <a:xfrm>
            <a:off x="1097356" y="3166102"/>
            <a:ext cx="496888" cy="320675"/>
            <a:chOff x="240" y="1253"/>
            <a:chExt cx="834" cy="536"/>
          </a:xfrm>
        </p:grpSpPr>
        <p:sp>
          <p:nvSpPr>
            <p:cNvPr id="413" name="AutoShape 110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14" name="AutoShape 111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5" name="AutoShape 111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16" name="Group 1112"/>
          <p:cNvGrpSpPr>
            <a:grpSpLocks noChangeAspect="1"/>
          </p:cNvGrpSpPr>
          <p:nvPr/>
        </p:nvGrpSpPr>
        <p:grpSpPr bwMode="auto">
          <a:xfrm>
            <a:off x="1325956" y="3205790"/>
            <a:ext cx="498475" cy="320675"/>
            <a:chOff x="240" y="1253"/>
            <a:chExt cx="834" cy="536"/>
          </a:xfrm>
        </p:grpSpPr>
        <p:sp>
          <p:nvSpPr>
            <p:cNvPr id="417" name="AutoShape 111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18" name="AutoShape 111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19" name="AutoShape 111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0" name="Group 1116"/>
          <p:cNvGrpSpPr>
            <a:grpSpLocks noChangeAspect="1"/>
          </p:cNvGrpSpPr>
          <p:nvPr/>
        </p:nvGrpSpPr>
        <p:grpSpPr bwMode="auto">
          <a:xfrm>
            <a:off x="409969" y="3126415"/>
            <a:ext cx="498475" cy="319087"/>
            <a:chOff x="240" y="1253"/>
            <a:chExt cx="834" cy="536"/>
          </a:xfrm>
        </p:grpSpPr>
        <p:sp>
          <p:nvSpPr>
            <p:cNvPr id="421" name="AutoShape 111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22" name="AutoShape 111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23" name="AutoShape 111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4" name="Group 1120"/>
          <p:cNvGrpSpPr>
            <a:grpSpLocks noChangeAspect="1"/>
          </p:cNvGrpSpPr>
          <p:nvPr/>
        </p:nvGrpSpPr>
        <p:grpSpPr bwMode="auto">
          <a:xfrm>
            <a:off x="638569" y="3166102"/>
            <a:ext cx="498475" cy="319088"/>
            <a:chOff x="240" y="1253"/>
            <a:chExt cx="834" cy="536"/>
          </a:xfrm>
        </p:grpSpPr>
        <p:sp>
          <p:nvSpPr>
            <p:cNvPr id="425" name="AutoShape 112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26" name="AutoShape 112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27" name="AutoShape 112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8" name="Group 1124"/>
          <p:cNvGrpSpPr>
            <a:grpSpLocks noChangeAspect="1"/>
          </p:cNvGrpSpPr>
          <p:nvPr/>
        </p:nvGrpSpPr>
        <p:grpSpPr bwMode="auto">
          <a:xfrm>
            <a:off x="867169" y="3205790"/>
            <a:ext cx="498475" cy="320675"/>
            <a:chOff x="240" y="1253"/>
            <a:chExt cx="834" cy="536"/>
          </a:xfrm>
        </p:grpSpPr>
        <p:sp>
          <p:nvSpPr>
            <p:cNvPr id="429" name="AutoShape 112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30" name="AutoShape 112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31" name="AutoShape 112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2" name="Group 1128"/>
          <p:cNvGrpSpPr>
            <a:grpSpLocks noChangeAspect="1"/>
          </p:cNvGrpSpPr>
          <p:nvPr/>
        </p:nvGrpSpPr>
        <p:grpSpPr bwMode="auto">
          <a:xfrm>
            <a:off x="1097356" y="3245477"/>
            <a:ext cx="496888" cy="319088"/>
            <a:chOff x="240" y="1253"/>
            <a:chExt cx="834" cy="536"/>
          </a:xfrm>
        </p:grpSpPr>
        <p:sp>
          <p:nvSpPr>
            <p:cNvPr id="433" name="AutoShape 112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34" name="AutoShape 113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35" name="AutoShape 113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6" name="Group 1132"/>
          <p:cNvGrpSpPr>
            <a:grpSpLocks/>
          </p:cNvGrpSpPr>
          <p:nvPr/>
        </p:nvGrpSpPr>
        <p:grpSpPr bwMode="auto">
          <a:xfrm>
            <a:off x="409969" y="2727952"/>
            <a:ext cx="1871662" cy="557213"/>
            <a:chOff x="299" y="760"/>
            <a:chExt cx="1856" cy="553"/>
          </a:xfrm>
        </p:grpSpPr>
        <p:grpSp>
          <p:nvGrpSpPr>
            <p:cNvPr id="437" name="Group 1133"/>
            <p:cNvGrpSpPr>
              <a:grpSpLocks noChangeAspect="1"/>
            </p:cNvGrpSpPr>
            <p:nvPr/>
          </p:nvGrpSpPr>
          <p:grpSpPr bwMode="auto">
            <a:xfrm>
              <a:off x="991" y="763"/>
              <a:ext cx="496" cy="318"/>
              <a:chOff x="4685" y="1252"/>
              <a:chExt cx="834" cy="536"/>
            </a:xfrm>
          </p:grpSpPr>
          <p:sp>
            <p:nvSpPr>
              <p:cNvPr id="486" name="AutoShape 1134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7" name="AutoShape 113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8" name="AutoShape 1136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38" name="Group 1137"/>
            <p:cNvGrpSpPr>
              <a:grpSpLocks noChangeAspect="1"/>
            </p:cNvGrpSpPr>
            <p:nvPr/>
          </p:nvGrpSpPr>
          <p:grpSpPr bwMode="auto">
            <a:xfrm>
              <a:off x="1218" y="802"/>
              <a:ext cx="496" cy="318"/>
              <a:chOff x="4685" y="1252"/>
              <a:chExt cx="834" cy="536"/>
            </a:xfrm>
          </p:grpSpPr>
          <p:sp>
            <p:nvSpPr>
              <p:cNvPr id="483" name="AutoShape 1138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4" name="AutoShape 113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5" name="AutoShape 1140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39" name="Group 1141"/>
            <p:cNvGrpSpPr>
              <a:grpSpLocks noChangeAspect="1"/>
            </p:cNvGrpSpPr>
            <p:nvPr/>
          </p:nvGrpSpPr>
          <p:grpSpPr bwMode="auto">
            <a:xfrm>
              <a:off x="1445" y="842"/>
              <a:ext cx="496" cy="318"/>
              <a:chOff x="4685" y="1252"/>
              <a:chExt cx="834" cy="536"/>
            </a:xfrm>
          </p:grpSpPr>
          <p:sp>
            <p:nvSpPr>
              <p:cNvPr id="480" name="AutoShape 1142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1" name="AutoShape 114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2" name="AutoShape 1144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0" name="Group 1145"/>
            <p:cNvGrpSpPr>
              <a:grpSpLocks noChangeAspect="1"/>
            </p:cNvGrpSpPr>
            <p:nvPr/>
          </p:nvGrpSpPr>
          <p:grpSpPr bwMode="auto">
            <a:xfrm>
              <a:off x="1672" y="881"/>
              <a:ext cx="496" cy="318"/>
              <a:chOff x="4685" y="1252"/>
              <a:chExt cx="834" cy="536"/>
            </a:xfrm>
          </p:grpSpPr>
          <p:sp>
            <p:nvSpPr>
              <p:cNvPr id="477" name="AutoShape 1146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8" name="AutoShape 114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9" name="AutoShape 1148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1" name="Group 1149"/>
            <p:cNvGrpSpPr>
              <a:grpSpLocks noChangeAspect="1"/>
            </p:cNvGrpSpPr>
            <p:nvPr/>
          </p:nvGrpSpPr>
          <p:grpSpPr bwMode="auto">
            <a:xfrm>
              <a:off x="764" y="802"/>
              <a:ext cx="496" cy="318"/>
              <a:chOff x="4685" y="1252"/>
              <a:chExt cx="834" cy="536"/>
            </a:xfrm>
          </p:grpSpPr>
          <p:sp>
            <p:nvSpPr>
              <p:cNvPr id="474" name="AutoShape 1150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5" name="AutoShape 115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6" name="AutoShape 1152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2" name="Group 1153"/>
            <p:cNvGrpSpPr>
              <a:grpSpLocks noChangeAspect="1"/>
            </p:cNvGrpSpPr>
            <p:nvPr/>
          </p:nvGrpSpPr>
          <p:grpSpPr bwMode="auto">
            <a:xfrm>
              <a:off x="1218" y="882"/>
              <a:ext cx="496" cy="318"/>
              <a:chOff x="4685" y="1252"/>
              <a:chExt cx="834" cy="536"/>
            </a:xfrm>
          </p:grpSpPr>
          <p:sp>
            <p:nvSpPr>
              <p:cNvPr id="471" name="AutoShape 1154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2" name="AutoShape 115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3" name="AutoShape 1156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3" name="Group 1157"/>
            <p:cNvGrpSpPr>
              <a:grpSpLocks noChangeAspect="1"/>
            </p:cNvGrpSpPr>
            <p:nvPr/>
          </p:nvGrpSpPr>
          <p:grpSpPr bwMode="auto">
            <a:xfrm>
              <a:off x="1445" y="920"/>
              <a:ext cx="496" cy="318"/>
              <a:chOff x="4685" y="1252"/>
              <a:chExt cx="834" cy="536"/>
            </a:xfrm>
          </p:grpSpPr>
          <p:sp>
            <p:nvSpPr>
              <p:cNvPr id="468" name="AutoShape 1158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9" name="AutoShape 115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0" name="AutoShape 1160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4" name="Group 1161"/>
            <p:cNvGrpSpPr>
              <a:grpSpLocks noChangeAspect="1"/>
            </p:cNvGrpSpPr>
            <p:nvPr/>
          </p:nvGrpSpPr>
          <p:grpSpPr bwMode="auto">
            <a:xfrm>
              <a:off x="537" y="842"/>
              <a:ext cx="496" cy="318"/>
              <a:chOff x="4685" y="1252"/>
              <a:chExt cx="834" cy="536"/>
            </a:xfrm>
          </p:grpSpPr>
          <p:sp>
            <p:nvSpPr>
              <p:cNvPr id="465" name="AutoShape 1162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6" name="AutoShape 116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7" name="AutoShape 1164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5" name="Group 1165"/>
            <p:cNvGrpSpPr>
              <a:grpSpLocks noChangeAspect="1"/>
            </p:cNvGrpSpPr>
            <p:nvPr/>
          </p:nvGrpSpPr>
          <p:grpSpPr bwMode="auto">
            <a:xfrm>
              <a:off x="1218" y="960"/>
              <a:ext cx="496" cy="318"/>
              <a:chOff x="4685" y="1252"/>
              <a:chExt cx="834" cy="536"/>
            </a:xfrm>
          </p:grpSpPr>
          <p:sp>
            <p:nvSpPr>
              <p:cNvPr id="462" name="AutoShape 1166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3" name="AutoShape 116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4" name="AutoShape 1168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6" name="Group 1169"/>
            <p:cNvGrpSpPr>
              <a:grpSpLocks noChangeAspect="1"/>
            </p:cNvGrpSpPr>
            <p:nvPr/>
          </p:nvGrpSpPr>
          <p:grpSpPr bwMode="auto">
            <a:xfrm>
              <a:off x="310" y="881"/>
              <a:ext cx="496" cy="318"/>
              <a:chOff x="4685" y="1252"/>
              <a:chExt cx="834" cy="536"/>
            </a:xfrm>
          </p:grpSpPr>
          <p:sp>
            <p:nvSpPr>
              <p:cNvPr id="459" name="AutoShape 1170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0" name="AutoShape 117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1" name="AutoShape 1172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7" name="Group 1173"/>
            <p:cNvGrpSpPr>
              <a:grpSpLocks noChangeAspect="1"/>
            </p:cNvGrpSpPr>
            <p:nvPr/>
          </p:nvGrpSpPr>
          <p:grpSpPr bwMode="auto">
            <a:xfrm>
              <a:off x="537" y="920"/>
              <a:ext cx="496" cy="318"/>
              <a:chOff x="4685" y="1252"/>
              <a:chExt cx="834" cy="536"/>
            </a:xfrm>
          </p:grpSpPr>
          <p:sp>
            <p:nvSpPr>
              <p:cNvPr id="456" name="AutoShape 1174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7" name="AutoShape 117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8" name="AutoShape 1176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8" name="Group 1177"/>
            <p:cNvGrpSpPr>
              <a:grpSpLocks noChangeAspect="1"/>
            </p:cNvGrpSpPr>
            <p:nvPr/>
          </p:nvGrpSpPr>
          <p:grpSpPr bwMode="auto">
            <a:xfrm>
              <a:off x="764" y="960"/>
              <a:ext cx="496" cy="318"/>
              <a:chOff x="4685" y="1252"/>
              <a:chExt cx="834" cy="536"/>
            </a:xfrm>
          </p:grpSpPr>
          <p:sp>
            <p:nvSpPr>
              <p:cNvPr id="453" name="AutoShape 1178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4" name="AutoShape 117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5" name="AutoShape 1180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49" name="Group 1181"/>
            <p:cNvGrpSpPr>
              <a:grpSpLocks noChangeAspect="1"/>
            </p:cNvGrpSpPr>
            <p:nvPr/>
          </p:nvGrpSpPr>
          <p:grpSpPr bwMode="auto">
            <a:xfrm>
              <a:off x="991" y="999"/>
              <a:ext cx="496" cy="318"/>
              <a:chOff x="4685" y="1252"/>
              <a:chExt cx="834" cy="536"/>
            </a:xfrm>
          </p:grpSpPr>
          <p:sp>
            <p:nvSpPr>
              <p:cNvPr id="450" name="AutoShape 1182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1" name="AutoShape 118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2" name="AutoShape 1184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pic>
        <p:nvPicPr>
          <p:cNvPr id="48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28" y="1691678"/>
            <a:ext cx="1539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0" name="TextBox 489"/>
          <p:cNvSpPr txBox="1">
            <a:spLocks noChangeArrowheads="1"/>
          </p:cNvSpPr>
          <p:nvPr/>
        </p:nvSpPr>
        <p:spPr bwMode="auto">
          <a:xfrm>
            <a:off x="0" y="777298"/>
            <a:ext cx="2750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   Cosmo – Lady </a:t>
            </a:r>
          </a:p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E-Commerce Platform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45196"/>
            <a:ext cx="1104900" cy="437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25"/>
          <p:cNvGrpSpPr>
            <a:grpSpLocks noChangeAspect="1"/>
          </p:cNvGrpSpPr>
          <p:nvPr/>
        </p:nvGrpSpPr>
        <p:grpSpPr bwMode="auto">
          <a:xfrm>
            <a:off x="6708775" y="3584575"/>
            <a:ext cx="496888" cy="320675"/>
            <a:chOff x="2462" y="1253"/>
            <a:chExt cx="834" cy="536"/>
          </a:xfrm>
        </p:grpSpPr>
        <p:sp>
          <p:nvSpPr>
            <p:cNvPr id="4" name="AutoShape 72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5" name="AutoShape 72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" name="AutoShape 72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" name="Group 729"/>
          <p:cNvGrpSpPr>
            <a:grpSpLocks noChangeAspect="1"/>
          </p:cNvGrpSpPr>
          <p:nvPr/>
        </p:nvGrpSpPr>
        <p:grpSpPr bwMode="auto">
          <a:xfrm>
            <a:off x="6937375" y="3624263"/>
            <a:ext cx="498475" cy="320675"/>
            <a:chOff x="2462" y="1253"/>
            <a:chExt cx="834" cy="536"/>
          </a:xfrm>
        </p:grpSpPr>
        <p:sp>
          <p:nvSpPr>
            <p:cNvPr id="8" name="AutoShape 73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9" name="AutoShape 73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0" name="AutoShape 73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" name="Group 733"/>
          <p:cNvGrpSpPr>
            <a:grpSpLocks noChangeAspect="1"/>
          </p:cNvGrpSpPr>
          <p:nvPr/>
        </p:nvGrpSpPr>
        <p:grpSpPr bwMode="auto">
          <a:xfrm>
            <a:off x="7165975" y="3665538"/>
            <a:ext cx="498475" cy="319087"/>
            <a:chOff x="2462" y="1253"/>
            <a:chExt cx="834" cy="536"/>
          </a:xfrm>
        </p:grpSpPr>
        <p:sp>
          <p:nvSpPr>
            <p:cNvPr id="12" name="AutoShape 73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3" name="AutoShape 73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" name="AutoShape 73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1" name="Group 737"/>
          <p:cNvGrpSpPr>
            <a:grpSpLocks noChangeAspect="1"/>
          </p:cNvGrpSpPr>
          <p:nvPr/>
        </p:nvGrpSpPr>
        <p:grpSpPr bwMode="auto">
          <a:xfrm>
            <a:off x="7394575" y="3703638"/>
            <a:ext cx="498475" cy="320675"/>
            <a:chOff x="2462" y="1253"/>
            <a:chExt cx="834" cy="536"/>
          </a:xfrm>
        </p:grpSpPr>
        <p:sp>
          <p:nvSpPr>
            <p:cNvPr id="16" name="AutoShape 73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7" name="AutoShape 73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8" name="AutoShape 74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5" name="Group 741"/>
          <p:cNvGrpSpPr>
            <a:grpSpLocks noChangeAspect="1"/>
          </p:cNvGrpSpPr>
          <p:nvPr/>
        </p:nvGrpSpPr>
        <p:grpSpPr bwMode="auto">
          <a:xfrm>
            <a:off x="6478588" y="3624263"/>
            <a:ext cx="498475" cy="320675"/>
            <a:chOff x="2462" y="1253"/>
            <a:chExt cx="834" cy="536"/>
          </a:xfrm>
        </p:grpSpPr>
        <p:sp>
          <p:nvSpPr>
            <p:cNvPr id="20" name="AutoShape 742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1" name="AutoShape 743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2" name="AutoShape 744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9" name="Group 745"/>
          <p:cNvGrpSpPr>
            <a:grpSpLocks noChangeAspect="1"/>
          </p:cNvGrpSpPr>
          <p:nvPr/>
        </p:nvGrpSpPr>
        <p:grpSpPr bwMode="auto">
          <a:xfrm>
            <a:off x="6708775" y="3663950"/>
            <a:ext cx="496888" cy="320675"/>
            <a:chOff x="2462" y="1253"/>
            <a:chExt cx="834" cy="536"/>
          </a:xfrm>
        </p:grpSpPr>
        <p:sp>
          <p:nvSpPr>
            <p:cNvPr id="24" name="AutoShape 74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5" name="AutoShape 74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6" name="AutoShape 74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3" name="Group 749"/>
          <p:cNvGrpSpPr>
            <a:grpSpLocks noChangeAspect="1"/>
          </p:cNvGrpSpPr>
          <p:nvPr/>
        </p:nvGrpSpPr>
        <p:grpSpPr bwMode="auto">
          <a:xfrm>
            <a:off x="6937375" y="3703638"/>
            <a:ext cx="498475" cy="320675"/>
            <a:chOff x="2462" y="1253"/>
            <a:chExt cx="834" cy="536"/>
          </a:xfrm>
        </p:grpSpPr>
        <p:sp>
          <p:nvSpPr>
            <p:cNvPr id="28" name="AutoShape 75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9" name="AutoShape 75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0" name="AutoShape 75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27" name="Group 753"/>
          <p:cNvGrpSpPr>
            <a:grpSpLocks noChangeAspect="1"/>
          </p:cNvGrpSpPr>
          <p:nvPr/>
        </p:nvGrpSpPr>
        <p:grpSpPr bwMode="auto">
          <a:xfrm>
            <a:off x="7165975" y="3743325"/>
            <a:ext cx="498475" cy="320675"/>
            <a:chOff x="2462" y="1253"/>
            <a:chExt cx="834" cy="536"/>
          </a:xfrm>
        </p:grpSpPr>
        <p:sp>
          <p:nvSpPr>
            <p:cNvPr id="32" name="AutoShape 75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3" name="AutoShape 75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4" name="AutoShape 75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1" name="Group 757"/>
          <p:cNvGrpSpPr>
            <a:grpSpLocks noChangeAspect="1"/>
          </p:cNvGrpSpPr>
          <p:nvPr/>
        </p:nvGrpSpPr>
        <p:grpSpPr bwMode="auto">
          <a:xfrm>
            <a:off x="6249988" y="3665538"/>
            <a:ext cx="498475" cy="319087"/>
            <a:chOff x="2462" y="1253"/>
            <a:chExt cx="834" cy="536"/>
          </a:xfrm>
        </p:grpSpPr>
        <p:sp>
          <p:nvSpPr>
            <p:cNvPr id="36" name="AutoShape 75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37" name="AutoShape 75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8" name="AutoShape 76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37" name="Group 761"/>
          <p:cNvGrpSpPr>
            <a:grpSpLocks noChangeAspect="1"/>
          </p:cNvGrpSpPr>
          <p:nvPr/>
        </p:nvGrpSpPr>
        <p:grpSpPr bwMode="auto">
          <a:xfrm>
            <a:off x="6478588" y="3703638"/>
            <a:ext cx="498475" cy="320675"/>
            <a:chOff x="2462" y="1253"/>
            <a:chExt cx="834" cy="536"/>
          </a:xfrm>
        </p:grpSpPr>
        <p:sp>
          <p:nvSpPr>
            <p:cNvPr id="40" name="AutoShape 762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1" name="AutoShape 763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2" name="AutoShape 764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41" name="Group 765"/>
          <p:cNvGrpSpPr>
            <a:grpSpLocks noChangeAspect="1"/>
          </p:cNvGrpSpPr>
          <p:nvPr/>
        </p:nvGrpSpPr>
        <p:grpSpPr bwMode="auto">
          <a:xfrm>
            <a:off x="6708775" y="3744913"/>
            <a:ext cx="496888" cy="319087"/>
            <a:chOff x="2462" y="1253"/>
            <a:chExt cx="834" cy="536"/>
          </a:xfrm>
        </p:grpSpPr>
        <p:sp>
          <p:nvSpPr>
            <p:cNvPr id="44" name="AutoShape 76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5" name="AutoShape 76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6" name="AutoShape 76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45" name="Group 769"/>
          <p:cNvGrpSpPr>
            <a:grpSpLocks noChangeAspect="1"/>
          </p:cNvGrpSpPr>
          <p:nvPr/>
        </p:nvGrpSpPr>
        <p:grpSpPr bwMode="auto">
          <a:xfrm>
            <a:off x="6937375" y="3784600"/>
            <a:ext cx="498475" cy="319088"/>
            <a:chOff x="2462" y="1253"/>
            <a:chExt cx="834" cy="536"/>
          </a:xfrm>
        </p:grpSpPr>
        <p:sp>
          <p:nvSpPr>
            <p:cNvPr id="48" name="AutoShape 77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49" name="AutoShape 77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0" name="AutoShape 77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49" name="Group 773"/>
          <p:cNvGrpSpPr>
            <a:grpSpLocks noChangeAspect="1"/>
          </p:cNvGrpSpPr>
          <p:nvPr/>
        </p:nvGrpSpPr>
        <p:grpSpPr bwMode="auto">
          <a:xfrm>
            <a:off x="6021388" y="3703638"/>
            <a:ext cx="498475" cy="320675"/>
            <a:chOff x="2462" y="1253"/>
            <a:chExt cx="834" cy="536"/>
          </a:xfrm>
        </p:grpSpPr>
        <p:sp>
          <p:nvSpPr>
            <p:cNvPr id="52" name="AutoShape 77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53" name="AutoShape 77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4" name="AutoShape 77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53" name="Group 777"/>
          <p:cNvGrpSpPr>
            <a:grpSpLocks noChangeAspect="1"/>
          </p:cNvGrpSpPr>
          <p:nvPr/>
        </p:nvGrpSpPr>
        <p:grpSpPr bwMode="auto">
          <a:xfrm>
            <a:off x="6249988" y="3743325"/>
            <a:ext cx="498475" cy="320675"/>
            <a:chOff x="2462" y="1253"/>
            <a:chExt cx="834" cy="536"/>
          </a:xfrm>
        </p:grpSpPr>
        <p:sp>
          <p:nvSpPr>
            <p:cNvPr id="56" name="AutoShape 77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57" name="AutoShape 77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8" name="AutoShape 78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57" name="Group 781"/>
          <p:cNvGrpSpPr>
            <a:grpSpLocks noChangeAspect="1"/>
          </p:cNvGrpSpPr>
          <p:nvPr/>
        </p:nvGrpSpPr>
        <p:grpSpPr bwMode="auto">
          <a:xfrm>
            <a:off x="6478588" y="3784600"/>
            <a:ext cx="498475" cy="319088"/>
            <a:chOff x="2462" y="1253"/>
            <a:chExt cx="834" cy="536"/>
          </a:xfrm>
        </p:grpSpPr>
        <p:sp>
          <p:nvSpPr>
            <p:cNvPr id="60" name="AutoShape 782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61" name="AutoShape 783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2" name="AutoShape 784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61" name="Group 785"/>
          <p:cNvGrpSpPr>
            <a:grpSpLocks noChangeAspect="1"/>
          </p:cNvGrpSpPr>
          <p:nvPr/>
        </p:nvGrpSpPr>
        <p:grpSpPr bwMode="auto">
          <a:xfrm>
            <a:off x="6708775" y="3822700"/>
            <a:ext cx="496888" cy="320675"/>
            <a:chOff x="2462" y="1253"/>
            <a:chExt cx="834" cy="536"/>
          </a:xfrm>
        </p:grpSpPr>
        <p:sp>
          <p:nvSpPr>
            <p:cNvPr id="64" name="AutoShape 78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65" name="AutoShape 78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6" name="AutoShape 78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65" name="Group 822"/>
          <p:cNvGrpSpPr>
            <a:grpSpLocks noChangeAspect="1"/>
          </p:cNvGrpSpPr>
          <p:nvPr/>
        </p:nvGrpSpPr>
        <p:grpSpPr bwMode="auto">
          <a:xfrm>
            <a:off x="6708775" y="3306763"/>
            <a:ext cx="496888" cy="319087"/>
            <a:chOff x="3573" y="1253"/>
            <a:chExt cx="834" cy="536"/>
          </a:xfrm>
        </p:grpSpPr>
        <p:sp>
          <p:nvSpPr>
            <p:cNvPr id="68" name="AutoShape 82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69" name="AutoShape 82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0" name="AutoShape 82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69" name="Group 826"/>
          <p:cNvGrpSpPr>
            <a:grpSpLocks noChangeAspect="1"/>
          </p:cNvGrpSpPr>
          <p:nvPr/>
        </p:nvGrpSpPr>
        <p:grpSpPr bwMode="auto">
          <a:xfrm>
            <a:off x="6937375" y="3344863"/>
            <a:ext cx="498475" cy="320675"/>
            <a:chOff x="3573" y="1253"/>
            <a:chExt cx="834" cy="536"/>
          </a:xfrm>
        </p:grpSpPr>
        <p:sp>
          <p:nvSpPr>
            <p:cNvPr id="72" name="AutoShape 82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3" name="AutoShape 82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4" name="AutoShape 82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73" name="Group 830"/>
          <p:cNvGrpSpPr>
            <a:grpSpLocks noChangeAspect="1"/>
          </p:cNvGrpSpPr>
          <p:nvPr/>
        </p:nvGrpSpPr>
        <p:grpSpPr bwMode="auto">
          <a:xfrm>
            <a:off x="6478588" y="3344863"/>
            <a:ext cx="498475" cy="320675"/>
            <a:chOff x="3573" y="1253"/>
            <a:chExt cx="834" cy="536"/>
          </a:xfrm>
        </p:grpSpPr>
        <p:sp>
          <p:nvSpPr>
            <p:cNvPr id="76" name="AutoShape 83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7" name="AutoShape 83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8" name="AutoShape 83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77" name="Group 834"/>
          <p:cNvGrpSpPr>
            <a:grpSpLocks noChangeAspect="1"/>
          </p:cNvGrpSpPr>
          <p:nvPr/>
        </p:nvGrpSpPr>
        <p:grpSpPr bwMode="auto">
          <a:xfrm>
            <a:off x="6708775" y="3384550"/>
            <a:ext cx="496888" cy="320675"/>
            <a:chOff x="3573" y="1253"/>
            <a:chExt cx="834" cy="536"/>
          </a:xfrm>
        </p:grpSpPr>
        <p:sp>
          <p:nvSpPr>
            <p:cNvPr id="80" name="AutoShape 83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1" name="AutoShape 83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2" name="AutoShape 83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81" name="Group 838"/>
          <p:cNvGrpSpPr>
            <a:grpSpLocks noChangeAspect="1"/>
          </p:cNvGrpSpPr>
          <p:nvPr/>
        </p:nvGrpSpPr>
        <p:grpSpPr bwMode="auto">
          <a:xfrm>
            <a:off x="6249988" y="3386138"/>
            <a:ext cx="498475" cy="319087"/>
            <a:chOff x="3573" y="1253"/>
            <a:chExt cx="834" cy="536"/>
          </a:xfrm>
        </p:grpSpPr>
        <p:sp>
          <p:nvSpPr>
            <p:cNvPr id="84" name="AutoShape 839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5" name="AutoShape 840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6" name="AutoShape 841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85" name="Group 842"/>
          <p:cNvGrpSpPr>
            <a:grpSpLocks noChangeAspect="1"/>
          </p:cNvGrpSpPr>
          <p:nvPr/>
        </p:nvGrpSpPr>
        <p:grpSpPr bwMode="auto">
          <a:xfrm>
            <a:off x="6478588" y="3425825"/>
            <a:ext cx="498475" cy="319088"/>
            <a:chOff x="3573" y="1253"/>
            <a:chExt cx="834" cy="536"/>
          </a:xfrm>
        </p:grpSpPr>
        <p:sp>
          <p:nvSpPr>
            <p:cNvPr id="88" name="AutoShape 84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9" name="AutoShape 84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90" name="AutoShape 84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89" name="Group 846"/>
          <p:cNvGrpSpPr>
            <a:grpSpLocks noChangeAspect="1"/>
          </p:cNvGrpSpPr>
          <p:nvPr/>
        </p:nvGrpSpPr>
        <p:grpSpPr bwMode="auto">
          <a:xfrm>
            <a:off x="6021388" y="3425825"/>
            <a:ext cx="498475" cy="319088"/>
            <a:chOff x="3573" y="1253"/>
            <a:chExt cx="834" cy="536"/>
          </a:xfrm>
        </p:grpSpPr>
        <p:sp>
          <p:nvSpPr>
            <p:cNvPr id="92" name="AutoShape 84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93" name="AutoShape 84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94" name="AutoShape 84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93" name="Group 850"/>
          <p:cNvGrpSpPr>
            <a:grpSpLocks noChangeAspect="1"/>
          </p:cNvGrpSpPr>
          <p:nvPr/>
        </p:nvGrpSpPr>
        <p:grpSpPr bwMode="auto">
          <a:xfrm>
            <a:off x="6249988" y="3463925"/>
            <a:ext cx="498475" cy="320675"/>
            <a:chOff x="3573" y="1253"/>
            <a:chExt cx="834" cy="536"/>
          </a:xfrm>
        </p:grpSpPr>
        <p:sp>
          <p:nvSpPr>
            <p:cNvPr id="96" name="AutoShape 85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97" name="AutoShape 85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98" name="AutoShape 85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97" name="Group 854"/>
          <p:cNvGrpSpPr>
            <a:grpSpLocks noChangeAspect="1"/>
          </p:cNvGrpSpPr>
          <p:nvPr/>
        </p:nvGrpSpPr>
        <p:grpSpPr bwMode="auto">
          <a:xfrm>
            <a:off x="6708775" y="3033713"/>
            <a:ext cx="496888" cy="320675"/>
            <a:chOff x="3573" y="1253"/>
            <a:chExt cx="834" cy="536"/>
          </a:xfrm>
        </p:grpSpPr>
        <p:sp>
          <p:nvSpPr>
            <p:cNvPr id="100" name="AutoShape 85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01" name="AutoShape 85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02" name="AutoShape 85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5" name="Group 858"/>
          <p:cNvGrpSpPr>
            <a:grpSpLocks noChangeAspect="1"/>
          </p:cNvGrpSpPr>
          <p:nvPr/>
        </p:nvGrpSpPr>
        <p:grpSpPr bwMode="auto">
          <a:xfrm>
            <a:off x="6937375" y="3073400"/>
            <a:ext cx="498475" cy="319088"/>
            <a:chOff x="3573" y="1253"/>
            <a:chExt cx="834" cy="536"/>
          </a:xfrm>
        </p:grpSpPr>
        <p:sp>
          <p:nvSpPr>
            <p:cNvPr id="104" name="AutoShape 859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05" name="AutoShape 860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06" name="AutoShape 861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9" name="Group 862"/>
          <p:cNvGrpSpPr>
            <a:grpSpLocks noChangeAspect="1"/>
          </p:cNvGrpSpPr>
          <p:nvPr/>
        </p:nvGrpSpPr>
        <p:grpSpPr bwMode="auto">
          <a:xfrm>
            <a:off x="7165975" y="3113088"/>
            <a:ext cx="498475" cy="320675"/>
            <a:chOff x="3573" y="1253"/>
            <a:chExt cx="834" cy="536"/>
          </a:xfrm>
        </p:grpSpPr>
        <p:sp>
          <p:nvSpPr>
            <p:cNvPr id="108" name="AutoShape 86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09" name="AutoShape 86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10" name="AutoShape 86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" name="Group 870"/>
          <p:cNvGrpSpPr>
            <a:grpSpLocks noChangeAspect="1"/>
          </p:cNvGrpSpPr>
          <p:nvPr/>
        </p:nvGrpSpPr>
        <p:grpSpPr bwMode="auto">
          <a:xfrm>
            <a:off x="6478588" y="3073400"/>
            <a:ext cx="498475" cy="319088"/>
            <a:chOff x="3573" y="1253"/>
            <a:chExt cx="834" cy="536"/>
          </a:xfrm>
        </p:grpSpPr>
        <p:sp>
          <p:nvSpPr>
            <p:cNvPr id="112" name="AutoShape 87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13" name="AutoShape 87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14" name="AutoShape 87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7" name="Group 874"/>
          <p:cNvGrpSpPr>
            <a:grpSpLocks noChangeAspect="1"/>
          </p:cNvGrpSpPr>
          <p:nvPr/>
        </p:nvGrpSpPr>
        <p:grpSpPr bwMode="auto">
          <a:xfrm>
            <a:off x="6708775" y="3113088"/>
            <a:ext cx="496888" cy="319087"/>
            <a:chOff x="3573" y="1253"/>
            <a:chExt cx="834" cy="536"/>
          </a:xfrm>
        </p:grpSpPr>
        <p:sp>
          <p:nvSpPr>
            <p:cNvPr id="116" name="AutoShape 87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17" name="AutoShape 87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18" name="AutoShape 87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1" name="Group 878"/>
          <p:cNvGrpSpPr>
            <a:grpSpLocks noChangeAspect="1"/>
          </p:cNvGrpSpPr>
          <p:nvPr/>
        </p:nvGrpSpPr>
        <p:grpSpPr bwMode="auto">
          <a:xfrm>
            <a:off x="6937375" y="3152775"/>
            <a:ext cx="498475" cy="320675"/>
            <a:chOff x="3573" y="1253"/>
            <a:chExt cx="834" cy="536"/>
          </a:xfrm>
        </p:grpSpPr>
        <p:sp>
          <p:nvSpPr>
            <p:cNvPr id="120" name="AutoShape 879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21" name="AutoShape 880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22" name="AutoShape 881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5" name="Group 886"/>
          <p:cNvGrpSpPr>
            <a:grpSpLocks noChangeAspect="1"/>
          </p:cNvGrpSpPr>
          <p:nvPr/>
        </p:nvGrpSpPr>
        <p:grpSpPr bwMode="auto">
          <a:xfrm>
            <a:off x="6249988" y="3113088"/>
            <a:ext cx="498475" cy="320675"/>
            <a:chOff x="3573" y="1253"/>
            <a:chExt cx="834" cy="536"/>
          </a:xfrm>
        </p:grpSpPr>
        <p:sp>
          <p:nvSpPr>
            <p:cNvPr id="124" name="AutoShape 88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25" name="AutoShape 88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26" name="AutoShape 88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9" name="Group 890"/>
          <p:cNvGrpSpPr>
            <a:grpSpLocks noChangeAspect="1"/>
          </p:cNvGrpSpPr>
          <p:nvPr/>
        </p:nvGrpSpPr>
        <p:grpSpPr bwMode="auto">
          <a:xfrm>
            <a:off x="6478588" y="3152775"/>
            <a:ext cx="498475" cy="320675"/>
            <a:chOff x="3573" y="1253"/>
            <a:chExt cx="834" cy="536"/>
          </a:xfrm>
        </p:grpSpPr>
        <p:sp>
          <p:nvSpPr>
            <p:cNvPr id="128" name="AutoShape 89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29" name="AutoShape 89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0" name="AutoShape 89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63" name="Group 894"/>
          <p:cNvGrpSpPr>
            <a:grpSpLocks noChangeAspect="1"/>
          </p:cNvGrpSpPr>
          <p:nvPr/>
        </p:nvGrpSpPr>
        <p:grpSpPr bwMode="auto">
          <a:xfrm>
            <a:off x="6708775" y="3192463"/>
            <a:ext cx="496888" cy="320675"/>
            <a:chOff x="3573" y="1253"/>
            <a:chExt cx="834" cy="536"/>
          </a:xfrm>
        </p:grpSpPr>
        <p:sp>
          <p:nvSpPr>
            <p:cNvPr id="132" name="AutoShape 89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33" name="AutoShape 89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4" name="AutoShape 89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01" name="Group 902"/>
          <p:cNvGrpSpPr>
            <a:grpSpLocks noChangeAspect="1"/>
          </p:cNvGrpSpPr>
          <p:nvPr/>
        </p:nvGrpSpPr>
        <p:grpSpPr bwMode="auto">
          <a:xfrm>
            <a:off x="6021388" y="3152775"/>
            <a:ext cx="498475" cy="320675"/>
            <a:chOff x="3573" y="1253"/>
            <a:chExt cx="834" cy="536"/>
          </a:xfrm>
        </p:grpSpPr>
        <p:sp>
          <p:nvSpPr>
            <p:cNvPr id="136" name="AutoShape 90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37" name="AutoShape 90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38" name="AutoShape 90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05" name="Group 906"/>
          <p:cNvGrpSpPr>
            <a:grpSpLocks noChangeAspect="1"/>
          </p:cNvGrpSpPr>
          <p:nvPr/>
        </p:nvGrpSpPr>
        <p:grpSpPr bwMode="auto">
          <a:xfrm>
            <a:off x="6249988" y="3192463"/>
            <a:ext cx="498475" cy="319087"/>
            <a:chOff x="3573" y="1253"/>
            <a:chExt cx="834" cy="536"/>
          </a:xfrm>
        </p:grpSpPr>
        <p:sp>
          <p:nvSpPr>
            <p:cNvPr id="140" name="AutoShape 90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41" name="AutoShape 90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2" name="AutoShape 90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09" name="Group 789"/>
          <p:cNvGrpSpPr>
            <a:grpSpLocks noChangeAspect="1"/>
          </p:cNvGrpSpPr>
          <p:nvPr/>
        </p:nvGrpSpPr>
        <p:grpSpPr bwMode="auto">
          <a:xfrm>
            <a:off x="7165975" y="3392488"/>
            <a:ext cx="498475" cy="320675"/>
            <a:chOff x="2462" y="1253"/>
            <a:chExt cx="834" cy="536"/>
          </a:xfrm>
        </p:grpSpPr>
        <p:sp>
          <p:nvSpPr>
            <p:cNvPr id="144" name="AutoShape 79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45" name="AutoShape 79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46" name="AutoShape 79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13" name="Group 793"/>
          <p:cNvGrpSpPr>
            <a:grpSpLocks noChangeAspect="1"/>
          </p:cNvGrpSpPr>
          <p:nvPr/>
        </p:nvGrpSpPr>
        <p:grpSpPr bwMode="auto">
          <a:xfrm>
            <a:off x="7394575" y="3432175"/>
            <a:ext cx="498475" cy="319088"/>
            <a:chOff x="2462" y="1253"/>
            <a:chExt cx="834" cy="536"/>
          </a:xfrm>
        </p:grpSpPr>
        <p:sp>
          <p:nvSpPr>
            <p:cNvPr id="148" name="AutoShape 79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49" name="AutoShape 79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50" name="AutoShape 79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17" name="Group 797"/>
          <p:cNvGrpSpPr>
            <a:grpSpLocks noChangeAspect="1"/>
          </p:cNvGrpSpPr>
          <p:nvPr/>
        </p:nvGrpSpPr>
        <p:grpSpPr bwMode="auto">
          <a:xfrm>
            <a:off x="6937375" y="3432175"/>
            <a:ext cx="498475" cy="319088"/>
            <a:chOff x="2462" y="1253"/>
            <a:chExt cx="834" cy="536"/>
          </a:xfrm>
        </p:grpSpPr>
        <p:sp>
          <p:nvSpPr>
            <p:cNvPr id="152" name="AutoShape 79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53" name="AutoShape 79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54" name="AutoShape 80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21" name="Group 801"/>
          <p:cNvGrpSpPr>
            <a:grpSpLocks noChangeAspect="1"/>
          </p:cNvGrpSpPr>
          <p:nvPr/>
        </p:nvGrpSpPr>
        <p:grpSpPr bwMode="auto">
          <a:xfrm>
            <a:off x="7165975" y="3471863"/>
            <a:ext cx="498475" cy="319087"/>
            <a:chOff x="2462" y="1253"/>
            <a:chExt cx="834" cy="536"/>
          </a:xfrm>
        </p:grpSpPr>
        <p:sp>
          <p:nvSpPr>
            <p:cNvPr id="156" name="AutoShape 802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57" name="AutoShape 803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58" name="AutoShape 804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25" name="Group 805"/>
          <p:cNvGrpSpPr>
            <a:grpSpLocks noChangeAspect="1"/>
          </p:cNvGrpSpPr>
          <p:nvPr/>
        </p:nvGrpSpPr>
        <p:grpSpPr bwMode="auto">
          <a:xfrm>
            <a:off x="6708775" y="3471863"/>
            <a:ext cx="496888" cy="320675"/>
            <a:chOff x="2462" y="1253"/>
            <a:chExt cx="834" cy="536"/>
          </a:xfrm>
        </p:grpSpPr>
        <p:sp>
          <p:nvSpPr>
            <p:cNvPr id="160" name="AutoShape 806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61" name="AutoShape 807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62" name="AutoShape 808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29" name="Group 809"/>
          <p:cNvGrpSpPr>
            <a:grpSpLocks noChangeAspect="1"/>
          </p:cNvGrpSpPr>
          <p:nvPr/>
        </p:nvGrpSpPr>
        <p:grpSpPr bwMode="auto">
          <a:xfrm>
            <a:off x="6937375" y="3511550"/>
            <a:ext cx="498475" cy="320675"/>
            <a:chOff x="2462" y="1253"/>
            <a:chExt cx="834" cy="536"/>
          </a:xfrm>
        </p:grpSpPr>
        <p:sp>
          <p:nvSpPr>
            <p:cNvPr id="164" name="AutoShape 810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65" name="AutoShape 811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66" name="AutoShape 812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67" name="Group 813"/>
          <p:cNvGrpSpPr>
            <a:grpSpLocks noChangeAspect="1"/>
          </p:cNvGrpSpPr>
          <p:nvPr/>
        </p:nvGrpSpPr>
        <p:grpSpPr bwMode="auto">
          <a:xfrm>
            <a:off x="6478588" y="3511550"/>
            <a:ext cx="498475" cy="320675"/>
            <a:chOff x="2462" y="1253"/>
            <a:chExt cx="834" cy="536"/>
          </a:xfrm>
        </p:grpSpPr>
        <p:sp>
          <p:nvSpPr>
            <p:cNvPr id="168" name="AutoShape 814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69" name="AutoShape 815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70" name="AutoShape 816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1" name="Group 817"/>
          <p:cNvGrpSpPr>
            <a:grpSpLocks noChangeAspect="1"/>
          </p:cNvGrpSpPr>
          <p:nvPr/>
        </p:nvGrpSpPr>
        <p:grpSpPr bwMode="auto">
          <a:xfrm>
            <a:off x="6708775" y="3551238"/>
            <a:ext cx="496888" cy="319087"/>
            <a:chOff x="2462" y="1253"/>
            <a:chExt cx="834" cy="536"/>
          </a:xfrm>
        </p:grpSpPr>
        <p:sp>
          <p:nvSpPr>
            <p:cNvPr id="172" name="AutoShape 818"/>
            <p:cNvSpPr>
              <a:spLocks noChangeAspect="1" noChangeArrowheads="1"/>
            </p:cNvSpPr>
            <p:nvPr/>
          </p:nvSpPr>
          <p:spPr bwMode="auto">
            <a:xfrm>
              <a:off x="2500" y="1253"/>
              <a:ext cx="754" cy="125"/>
            </a:xfrm>
            <a:prstGeom prst="diamond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73" name="AutoShape 819"/>
            <p:cNvSpPr>
              <a:spLocks noChangeAspect="1" noChangeArrowheads="1"/>
            </p:cNvSpPr>
            <p:nvPr/>
          </p:nvSpPr>
          <p:spPr bwMode="auto">
            <a:xfrm rot="583211" flipH="1">
              <a:off x="2462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99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74" name="AutoShape 820"/>
            <p:cNvSpPr>
              <a:spLocks noChangeAspect="1" noChangeArrowheads="1"/>
            </p:cNvSpPr>
            <p:nvPr/>
          </p:nvSpPr>
          <p:spPr bwMode="auto">
            <a:xfrm rot="-569323">
              <a:off x="2833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5" name="Group 866"/>
          <p:cNvGrpSpPr>
            <a:grpSpLocks noChangeAspect="1"/>
          </p:cNvGrpSpPr>
          <p:nvPr/>
        </p:nvGrpSpPr>
        <p:grpSpPr bwMode="auto">
          <a:xfrm>
            <a:off x="7394575" y="3152775"/>
            <a:ext cx="498475" cy="320675"/>
            <a:chOff x="3573" y="1253"/>
            <a:chExt cx="834" cy="536"/>
          </a:xfrm>
        </p:grpSpPr>
        <p:sp>
          <p:nvSpPr>
            <p:cNvPr id="176" name="AutoShape 867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77" name="AutoShape 868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78" name="AutoShape 869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79" name="Group 882"/>
          <p:cNvGrpSpPr>
            <a:grpSpLocks noChangeAspect="1"/>
          </p:cNvGrpSpPr>
          <p:nvPr/>
        </p:nvGrpSpPr>
        <p:grpSpPr bwMode="auto">
          <a:xfrm>
            <a:off x="7165975" y="3192463"/>
            <a:ext cx="498475" cy="319087"/>
            <a:chOff x="3573" y="1253"/>
            <a:chExt cx="834" cy="536"/>
          </a:xfrm>
        </p:grpSpPr>
        <p:sp>
          <p:nvSpPr>
            <p:cNvPr id="180" name="AutoShape 883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81" name="AutoShape 884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82" name="AutoShape 885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3" name="Group 898"/>
          <p:cNvGrpSpPr>
            <a:grpSpLocks noChangeAspect="1"/>
          </p:cNvGrpSpPr>
          <p:nvPr/>
        </p:nvGrpSpPr>
        <p:grpSpPr bwMode="auto">
          <a:xfrm>
            <a:off x="6937375" y="3232150"/>
            <a:ext cx="498475" cy="320675"/>
            <a:chOff x="3573" y="1253"/>
            <a:chExt cx="834" cy="536"/>
          </a:xfrm>
        </p:grpSpPr>
        <p:sp>
          <p:nvSpPr>
            <p:cNvPr id="184" name="AutoShape 899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85" name="AutoShape 900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86" name="AutoShape 901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7" name="Group 910"/>
          <p:cNvGrpSpPr>
            <a:grpSpLocks noChangeAspect="1"/>
          </p:cNvGrpSpPr>
          <p:nvPr/>
        </p:nvGrpSpPr>
        <p:grpSpPr bwMode="auto">
          <a:xfrm>
            <a:off x="6478588" y="3232150"/>
            <a:ext cx="498475" cy="320675"/>
            <a:chOff x="3573" y="1253"/>
            <a:chExt cx="834" cy="536"/>
          </a:xfrm>
        </p:grpSpPr>
        <p:sp>
          <p:nvSpPr>
            <p:cNvPr id="188" name="AutoShape 911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89" name="AutoShape 912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90" name="AutoShape 913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91" name="Group 914"/>
          <p:cNvGrpSpPr>
            <a:grpSpLocks noChangeAspect="1"/>
          </p:cNvGrpSpPr>
          <p:nvPr/>
        </p:nvGrpSpPr>
        <p:grpSpPr bwMode="auto">
          <a:xfrm>
            <a:off x="6708775" y="3271838"/>
            <a:ext cx="496888" cy="320675"/>
            <a:chOff x="3573" y="1253"/>
            <a:chExt cx="834" cy="536"/>
          </a:xfrm>
        </p:grpSpPr>
        <p:sp>
          <p:nvSpPr>
            <p:cNvPr id="192" name="AutoShape 915"/>
            <p:cNvSpPr>
              <a:spLocks noChangeAspect="1" noChangeArrowheads="1"/>
            </p:cNvSpPr>
            <p:nvPr/>
          </p:nvSpPr>
          <p:spPr bwMode="auto">
            <a:xfrm>
              <a:off x="3611" y="1253"/>
              <a:ext cx="754" cy="125"/>
            </a:xfrm>
            <a:prstGeom prst="diamond">
              <a:avLst/>
            </a:prstGeom>
            <a:solidFill>
              <a:srgbClr val="FA9B32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93" name="AutoShape 916"/>
            <p:cNvSpPr>
              <a:spLocks noChangeAspect="1" noChangeArrowheads="1"/>
            </p:cNvSpPr>
            <p:nvPr/>
          </p:nvSpPr>
          <p:spPr bwMode="auto">
            <a:xfrm rot="583211" flipH="1">
              <a:off x="3573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FF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94" name="AutoShape 917"/>
            <p:cNvSpPr>
              <a:spLocks noChangeAspect="1" noChangeArrowheads="1"/>
            </p:cNvSpPr>
            <p:nvPr/>
          </p:nvSpPr>
          <p:spPr bwMode="auto">
            <a:xfrm rot="-569323">
              <a:off x="3944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CC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95" name="Group 967"/>
          <p:cNvGrpSpPr>
            <a:grpSpLocks noChangeAspect="1"/>
          </p:cNvGrpSpPr>
          <p:nvPr/>
        </p:nvGrpSpPr>
        <p:grpSpPr bwMode="auto">
          <a:xfrm>
            <a:off x="6021388" y="2881313"/>
            <a:ext cx="498475" cy="319087"/>
            <a:chOff x="232" y="2750"/>
            <a:chExt cx="834" cy="536"/>
          </a:xfrm>
        </p:grpSpPr>
        <p:sp>
          <p:nvSpPr>
            <p:cNvPr id="196" name="AutoShape 96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197" name="AutoShape 96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98" name="AutoShape 97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33" name="Group 1032"/>
          <p:cNvGrpSpPr>
            <a:grpSpLocks noChangeAspect="1"/>
          </p:cNvGrpSpPr>
          <p:nvPr/>
        </p:nvGrpSpPr>
        <p:grpSpPr bwMode="auto">
          <a:xfrm>
            <a:off x="6478588" y="2524125"/>
            <a:ext cx="498475" cy="320675"/>
            <a:chOff x="240" y="1253"/>
            <a:chExt cx="834" cy="536"/>
          </a:xfrm>
        </p:grpSpPr>
        <p:sp>
          <p:nvSpPr>
            <p:cNvPr id="200" name="AutoShape 103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01" name="AutoShape 103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02" name="AutoShape 103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37" name="Group 1048"/>
          <p:cNvGrpSpPr>
            <a:grpSpLocks noChangeAspect="1"/>
          </p:cNvGrpSpPr>
          <p:nvPr/>
        </p:nvGrpSpPr>
        <p:grpSpPr bwMode="auto">
          <a:xfrm>
            <a:off x="6249988" y="2565400"/>
            <a:ext cx="498475" cy="319088"/>
            <a:chOff x="240" y="1253"/>
            <a:chExt cx="834" cy="536"/>
          </a:xfrm>
        </p:grpSpPr>
        <p:sp>
          <p:nvSpPr>
            <p:cNvPr id="204" name="AutoShape 104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05" name="AutoShape 105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06" name="AutoShape 105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41" name="Group 1084"/>
          <p:cNvGrpSpPr>
            <a:grpSpLocks noChangeAspect="1"/>
          </p:cNvGrpSpPr>
          <p:nvPr/>
        </p:nvGrpSpPr>
        <p:grpSpPr bwMode="auto">
          <a:xfrm>
            <a:off x="6478588" y="2252663"/>
            <a:ext cx="498475" cy="319087"/>
            <a:chOff x="240" y="1253"/>
            <a:chExt cx="834" cy="536"/>
          </a:xfrm>
        </p:grpSpPr>
        <p:sp>
          <p:nvSpPr>
            <p:cNvPr id="208" name="AutoShape 108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09" name="AutoShape 108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10" name="AutoShape 108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45" name="Group 1100"/>
          <p:cNvGrpSpPr>
            <a:grpSpLocks noChangeAspect="1"/>
          </p:cNvGrpSpPr>
          <p:nvPr/>
        </p:nvGrpSpPr>
        <p:grpSpPr bwMode="auto">
          <a:xfrm>
            <a:off x="6249988" y="2292350"/>
            <a:ext cx="498475" cy="320675"/>
            <a:chOff x="240" y="1253"/>
            <a:chExt cx="834" cy="536"/>
          </a:xfrm>
        </p:grpSpPr>
        <p:sp>
          <p:nvSpPr>
            <p:cNvPr id="212" name="AutoShape 110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13" name="AutoShape 110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14" name="AutoShape 110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849" name="Group 1104"/>
          <p:cNvGrpSpPr>
            <a:grpSpLocks noChangeAspect="1"/>
          </p:cNvGrpSpPr>
          <p:nvPr/>
        </p:nvGrpSpPr>
        <p:grpSpPr bwMode="auto">
          <a:xfrm>
            <a:off x="6478588" y="2332038"/>
            <a:ext cx="498475" cy="319087"/>
            <a:chOff x="240" y="1253"/>
            <a:chExt cx="834" cy="536"/>
          </a:xfrm>
        </p:grpSpPr>
        <p:sp>
          <p:nvSpPr>
            <p:cNvPr id="216" name="AutoShape 110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217" name="AutoShape 110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18" name="AutoShape 110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219" name="Rectangle 247"/>
          <p:cNvSpPr>
            <a:spLocks noChangeArrowheads="1"/>
          </p:cNvSpPr>
          <p:nvPr/>
        </p:nvSpPr>
        <p:spPr bwMode="auto">
          <a:xfrm>
            <a:off x="404812" y="685860"/>
            <a:ext cx="5355881" cy="5577718"/>
          </a:xfrm>
          <a:prstGeom prst="rect">
            <a:avLst/>
          </a:prstGeom>
          <a:noFill/>
          <a:ln w="9525">
            <a:solidFill>
              <a:schemeClr val="folHlink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pSp>
        <p:nvGrpSpPr>
          <p:cNvPr id="853" name="Group 248"/>
          <p:cNvGrpSpPr>
            <a:grpSpLocks/>
          </p:cNvGrpSpPr>
          <p:nvPr/>
        </p:nvGrpSpPr>
        <p:grpSpPr bwMode="auto">
          <a:xfrm>
            <a:off x="2781300" y="5060950"/>
            <a:ext cx="1871663" cy="750888"/>
            <a:chOff x="702" y="3400"/>
            <a:chExt cx="1856" cy="744"/>
          </a:xfrm>
        </p:grpSpPr>
        <p:grpSp>
          <p:nvGrpSpPr>
            <p:cNvPr id="857" name="Group 249"/>
            <p:cNvGrpSpPr>
              <a:grpSpLocks noChangeAspect="1"/>
            </p:cNvGrpSpPr>
            <p:nvPr/>
          </p:nvGrpSpPr>
          <p:grpSpPr bwMode="auto">
            <a:xfrm>
              <a:off x="1389" y="3594"/>
              <a:ext cx="496" cy="318"/>
              <a:chOff x="2462" y="1253"/>
              <a:chExt cx="834" cy="536"/>
            </a:xfrm>
          </p:grpSpPr>
          <p:sp>
            <p:nvSpPr>
              <p:cNvPr id="314" name="AutoShape 250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15" name="AutoShape 25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16" name="AutoShape 252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61" name="Group 253"/>
            <p:cNvGrpSpPr>
              <a:grpSpLocks noChangeAspect="1"/>
            </p:cNvGrpSpPr>
            <p:nvPr/>
          </p:nvGrpSpPr>
          <p:grpSpPr bwMode="auto">
            <a:xfrm>
              <a:off x="1616" y="3633"/>
              <a:ext cx="496" cy="318"/>
              <a:chOff x="2462" y="1253"/>
              <a:chExt cx="834" cy="536"/>
            </a:xfrm>
          </p:grpSpPr>
          <p:sp>
            <p:nvSpPr>
              <p:cNvPr id="311" name="AutoShape 254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12" name="AutoShape 25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13" name="AutoShape 256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9" name="Group 257"/>
            <p:cNvGrpSpPr>
              <a:grpSpLocks noChangeAspect="1"/>
            </p:cNvGrpSpPr>
            <p:nvPr/>
          </p:nvGrpSpPr>
          <p:grpSpPr bwMode="auto">
            <a:xfrm>
              <a:off x="1843" y="3673"/>
              <a:ext cx="496" cy="318"/>
              <a:chOff x="2462" y="1253"/>
              <a:chExt cx="834" cy="536"/>
            </a:xfrm>
          </p:grpSpPr>
          <p:sp>
            <p:nvSpPr>
              <p:cNvPr id="308" name="AutoShape 258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09" name="AutoShape 25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10" name="AutoShape 260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03" name="Group 261"/>
            <p:cNvGrpSpPr>
              <a:grpSpLocks noChangeAspect="1"/>
            </p:cNvGrpSpPr>
            <p:nvPr/>
          </p:nvGrpSpPr>
          <p:grpSpPr bwMode="auto">
            <a:xfrm>
              <a:off x="2070" y="3712"/>
              <a:ext cx="496" cy="318"/>
              <a:chOff x="2462" y="1253"/>
              <a:chExt cx="834" cy="536"/>
            </a:xfrm>
          </p:grpSpPr>
          <p:sp>
            <p:nvSpPr>
              <p:cNvPr id="305" name="AutoShape 262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06" name="AutoShape 26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07" name="AutoShape 264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07" name="Group 265"/>
            <p:cNvGrpSpPr>
              <a:grpSpLocks noChangeAspect="1"/>
            </p:cNvGrpSpPr>
            <p:nvPr/>
          </p:nvGrpSpPr>
          <p:grpSpPr bwMode="auto">
            <a:xfrm>
              <a:off x="1162" y="3633"/>
              <a:ext cx="496" cy="318"/>
              <a:chOff x="2462" y="1253"/>
              <a:chExt cx="834" cy="536"/>
            </a:xfrm>
          </p:grpSpPr>
          <p:sp>
            <p:nvSpPr>
              <p:cNvPr id="302" name="AutoShape 266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03" name="AutoShape 26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04" name="AutoShape 268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11" name="Group 269"/>
            <p:cNvGrpSpPr>
              <a:grpSpLocks noChangeAspect="1"/>
            </p:cNvGrpSpPr>
            <p:nvPr/>
          </p:nvGrpSpPr>
          <p:grpSpPr bwMode="auto">
            <a:xfrm>
              <a:off x="1389" y="3672"/>
              <a:ext cx="496" cy="318"/>
              <a:chOff x="2462" y="1253"/>
              <a:chExt cx="834" cy="536"/>
            </a:xfrm>
          </p:grpSpPr>
          <p:sp>
            <p:nvSpPr>
              <p:cNvPr id="299" name="AutoShape 270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00" name="AutoShape 27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01" name="AutoShape 272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15" name="Group 273"/>
            <p:cNvGrpSpPr>
              <a:grpSpLocks noChangeAspect="1"/>
            </p:cNvGrpSpPr>
            <p:nvPr/>
          </p:nvGrpSpPr>
          <p:grpSpPr bwMode="auto">
            <a:xfrm>
              <a:off x="1616" y="3712"/>
              <a:ext cx="496" cy="318"/>
              <a:chOff x="2462" y="1253"/>
              <a:chExt cx="834" cy="536"/>
            </a:xfrm>
          </p:grpSpPr>
          <p:sp>
            <p:nvSpPr>
              <p:cNvPr id="296" name="AutoShape 274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7" name="AutoShape 27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8" name="AutoShape 276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19" name="Group 277"/>
            <p:cNvGrpSpPr>
              <a:grpSpLocks noChangeAspect="1"/>
            </p:cNvGrpSpPr>
            <p:nvPr/>
          </p:nvGrpSpPr>
          <p:grpSpPr bwMode="auto">
            <a:xfrm>
              <a:off x="1843" y="3751"/>
              <a:ext cx="496" cy="318"/>
              <a:chOff x="2462" y="1253"/>
              <a:chExt cx="834" cy="536"/>
            </a:xfrm>
          </p:grpSpPr>
          <p:sp>
            <p:nvSpPr>
              <p:cNvPr id="293" name="AutoShape 278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4" name="AutoShape 27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5" name="AutoShape 280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23" name="Group 281"/>
            <p:cNvGrpSpPr>
              <a:grpSpLocks noChangeAspect="1"/>
            </p:cNvGrpSpPr>
            <p:nvPr/>
          </p:nvGrpSpPr>
          <p:grpSpPr bwMode="auto">
            <a:xfrm>
              <a:off x="935" y="3673"/>
              <a:ext cx="496" cy="318"/>
              <a:chOff x="2462" y="1253"/>
              <a:chExt cx="834" cy="536"/>
            </a:xfrm>
          </p:grpSpPr>
          <p:sp>
            <p:nvSpPr>
              <p:cNvPr id="290" name="AutoShape 282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1" name="AutoShape 28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2" name="AutoShape 284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27" name="Group 285"/>
            <p:cNvGrpSpPr>
              <a:grpSpLocks noChangeAspect="1"/>
            </p:cNvGrpSpPr>
            <p:nvPr/>
          </p:nvGrpSpPr>
          <p:grpSpPr bwMode="auto">
            <a:xfrm>
              <a:off x="1162" y="3712"/>
              <a:ext cx="496" cy="318"/>
              <a:chOff x="2462" y="1253"/>
              <a:chExt cx="834" cy="536"/>
            </a:xfrm>
          </p:grpSpPr>
          <p:sp>
            <p:nvSpPr>
              <p:cNvPr id="287" name="AutoShape 286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88" name="AutoShape 28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89" name="AutoShape 288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65" name="Group 289"/>
            <p:cNvGrpSpPr>
              <a:grpSpLocks noChangeAspect="1"/>
            </p:cNvGrpSpPr>
            <p:nvPr/>
          </p:nvGrpSpPr>
          <p:grpSpPr bwMode="auto">
            <a:xfrm>
              <a:off x="1389" y="3752"/>
              <a:ext cx="496" cy="318"/>
              <a:chOff x="2462" y="1253"/>
              <a:chExt cx="834" cy="536"/>
            </a:xfrm>
          </p:grpSpPr>
          <p:sp>
            <p:nvSpPr>
              <p:cNvPr id="284" name="AutoShape 290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85" name="AutoShape 29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86" name="AutoShape 292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69" name="Group 293"/>
            <p:cNvGrpSpPr>
              <a:grpSpLocks noChangeAspect="1"/>
            </p:cNvGrpSpPr>
            <p:nvPr/>
          </p:nvGrpSpPr>
          <p:grpSpPr bwMode="auto">
            <a:xfrm>
              <a:off x="1616" y="3791"/>
              <a:ext cx="496" cy="318"/>
              <a:chOff x="2462" y="1253"/>
              <a:chExt cx="834" cy="536"/>
            </a:xfrm>
          </p:grpSpPr>
          <p:sp>
            <p:nvSpPr>
              <p:cNvPr id="281" name="AutoShape 294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82" name="AutoShape 29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83" name="AutoShape 296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73" name="Group 297"/>
            <p:cNvGrpSpPr>
              <a:grpSpLocks noChangeAspect="1"/>
            </p:cNvGrpSpPr>
            <p:nvPr/>
          </p:nvGrpSpPr>
          <p:grpSpPr bwMode="auto">
            <a:xfrm>
              <a:off x="708" y="3712"/>
              <a:ext cx="496" cy="318"/>
              <a:chOff x="2462" y="1253"/>
              <a:chExt cx="834" cy="536"/>
            </a:xfrm>
          </p:grpSpPr>
          <p:sp>
            <p:nvSpPr>
              <p:cNvPr id="278" name="AutoShape 298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9" name="AutoShape 29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80" name="AutoShape 300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74" name="Group 301"/>
            <p:cNvGrpSpPr>
              <a:grpSpLocks noChangeAspect="1"/>
            </p:cNvGrpSpPr>
            <p:nvPr/>
          </p:nvGrpSpPr>
          <p:grpSpPr bwMode="auto">
            <a:xfrm>
              <a:off x="935" y="3751"/>
              <a:ext cx="496" cy="318"/>
              <a:chOff x="2462" y="1253"/>
              <a:chExt cx="834" cy="536"/>
            </a:xfrm>
          </p:grpSpPr>
          <p:sp>
            <p:nvSpPr>
              <p:cNvPr id="275" name="AutoShape 302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6" name="AutoShape 30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7" name="AutoShape 304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75" name="Group 305"/>
            <p:cNvGrpSpPr>
              <a:grpSpLocks noChangeAspect="1"/>
            </p:cNvGrpSpPr>
            <p:nvPr/>
          </p:nvGrpSpPr>
          <p:grpSpPr bwMode="auto">
            <a:xfrm>
              <a:off x="1162" y="3791"/>
              <a:ext cx="496" cy="318"/>
              <a:chOff x="2462" y="1253"/>
              <a:chExt cx="834" cy="536"/>
            </a:xfrm>
          </p:grpSpPr>
          <p:sp>
            <p:nvSpPr>
              <p:cNvPr id="272" name="AutoShape 306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3" name="AutoShape 30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4" name="AutoShape 308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76" name="Group 309"/>
            <p:cNvGrpSpPr>
              <a:grpSpLocks noChangeAspect="1"/>
            </p:cNvGrpSpPr>
            <p:nvPr/>
          </p:nvGrpSpPr>
          <p:grpSpPr bwMode="auto">
            <a:xfrm>
              <a:off x="1389" y="3830"/>
              <a:ext cx="496" cy="318"/>
              <a:chOff x="2462" y="1253"/>
              <a:chExt cx="834" cy="536"/>
            </a:xfrm>
          </p:grpSpPr>
          <p:sp>
            <p:nvSpPr>
              <p:cNvPr id="269" name="AutoShape 310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0" name="AutoShape 31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71" name="AutoShape 312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77" name="Group 313"/>
            <p:cNvGrpSpPr>
              <a:grpSpLocks noChangeAspect="1"/>
            </p:cNvGrpSpPr>
            <p:nvPr/>
          </p:nvGrpSpPr>
          <p:grpSpPr bwMode="auto">
            <a:xfrm>
              <a:off x="1843" y="3403"/>
              <a:ext cx="496" cy="318"/>
              <a:chOff x="2462" y="1253"/>
              <a:chExt cx="834" cy="536"/>
            </a:xfrm>
          </p:grpSpPr>
          <p:sp>
            <p:nvSpPr>
              <p:cNvPr id="266" name="AutoShape 314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67" name="AutoShape 31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68" name="AutoShape 316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78" name="Group 317"/>
            <p:cNvGrpSpPr>
              <a:grpSpLocks noChangeAspect="1"/>
            </p:cNvGrpSpPr>
            <p:nvPr/>
          </p:nvGrpSpPr>
          <p:grpSpPr bwMode="auto">
            <a:xfrm>
              <a:off x="2070" y="3442"/>
              <a:ext cx="496" cy="318"/>
              <a:chOff x="2462" y="1253"/>
              <a:chExt cx="834" cy="536"/>
            </a:xfrm>
          </p:grpSpPr>
          <p:sp>
            <p:nvSpPr>
              <p:cNvPr id="263" name="AutoShape 318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64" name="AutoShape 31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65" name="AutoShape 320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79" name="Group 321"/>
            <p:cNvGrpSpPr>
              <a:grpSpLocks noChangeAspect="1"/>
            </p:cNvGrpSpPr>
            <p:nvPr/>
          </p:nvGrpSpPr>
          <p:grpSpPr bwMode="auto">
            <a:xfrm>
              <a:off x="1616" y="3442"/>
              <a:ext cx="496" cy="318"/>
              <a:chOff x="2462" y="1253"/>
              <a:chExt cx="834" cy="536"/>
            </a:xfrm>
          </p:grpSpPr>
          <p:sp>
            <p:nvSpPr>
              <p:cNvPr id="260" name="AutoShape 322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61" name="AutoShape 32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62" name="AutoShape 324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80" name="Group 325"/>
            <p:cNvGrpSpPr>
              <a:grpSpLocks noChangeAspect="1"/>
            </p:cNvGrpSpPr>
            <p:nvPr/>
          </p:nvGrpSpPr>
          <p:grpSpPr bwMode="auto">
            <a:xfrm>
              <a:off x="1843" y="3481"/>
              <a:ext cx="496" cy="318"/>
              <a:chOff x="2462" y="1253"/>
              <a:chExt cx="834" cy="536"/>
            </a:xfrm>
          </p:grpSpPr>
          <p:sp>
            <p:nvSpPr>
              <p:cNvPr id="257" name="AutoShape 326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8" name="AutoShape 32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9" name="AutoShape 328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81" name="Group 329"/>
            <p:cNvGrpSpPr>
              <a:grpSpLocks noChangeAspect="1"/>
            </p:cNvGrpSpPr>
            <p:nvPr/>
          </p:nvGrpSpPr>
          <p:grpSpPr bwMode="auto">
            <a:xfrm>
              <a:off x="1389" y="3482"/>
              <a:ext cx="496" cy="318"/>
              <a:chOff x="2462" y="1253"/>
              <a:chExt cx="834" cy="536"/>
            </a:xfrm>
          </p:grpSpPr>
          <p:sp>
            <p:nvSpPr>
              <p:cNvPr id="254" name="AutoShape 330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5" name="AutoShape 33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6" name="AutoShape 332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82" name="Group 333"/>
            <p:cNvGrpSpPr>
              <a:grpSpLocks noChangeAspect="1"/>
            </p:cNvGrpSpPr>
            <p:nvPr/>
          </p:nvGrpSpPr>
          <p:grpSpPr bwMode="auto">
            <a:xfrm>
              <a:off x="1616" y="3521"/>
              <a:ext cx="496" cy="318"/>
              <a:chOff x="2462" y="1253"/>
              <a:chExt cx="834" cy="536"/>
            </a:xfrm>
          </p:grpSpPr>
          <p:sp>
            <p:nvSpPr>
              <p:cNvPr id="251" name="AutoShape 334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2" name="AutoShape 33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3" name="AutoShape 336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83" name="Group 337"/>
            <p:cNvGrpSpPr>
              <a:grpSpLocks noChangeAspect="1"/>
            </p:cNvGrpSpPr>
            <p:nvPr/>
          </p:nvGrpSpPr>
          <p:grpSpPr bwMode="auto">
            <a:xfrm>
              <a:off x="1162" y="3521"/>
              <a:ext cx="496" cy="318"/>
              <a:chOff x="2462" y="1253"/>
              <a:chExt cx="834" cy="536"/>
            </a:xfrm>
          </p:grpSpPr>
          <p:sp>
            <p:nvSpPr>
              <p:cNvPr id="248" name="AutoShape 338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9" name="AutoShape 33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50" name="AutoShape 340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884" name="Group 341"/>
            <p:cNvGrpSpPr>
              <a:grpSpLocks noChangeAspect="1"/>
            </p:cNvGrpSpPr>
            <p:nvPr/>
          </p:nvGrpSpPr>
          <p:grpSpPr bwMode="auto">
            <a:xfrm>
              <a:off x="1389" y="3560"/>
              <a:ext cx="496" cy="318"/>
              <a:chOff x="2462" y="1253"/>
              <a:chExt cx="834" cy="536"/>
            </a:xfrm>
          </p:grpSpPr>
          <p:sp>
            <p:nvSpPr>
              <p:cNvPr id="245" name="AutoShape 342"/>
              <p:cNvSpPr>
                <a:spLocks noChangeAspect="1" noChangeArrowheads="1"/>
              </p:cNvSpPr>
              <p:nvPr/>
            </p:nvSpPr>
            <p:spPr bwMode="auto">
              <a:xfrm>
                <a:off x="2500" y="1253"/>
                <a:ext cx="754" cy="125"/>
              </a:xfrm>
              <a:prstGeom prst="diamond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6" name="AutoShape 34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62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99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47" name="AutoShape 344"/>
              <p:cNvSpPr>
                <a:spLocks noChangeAspect="1" noChangeArrowheads="1"/>
              </p:cNvSpPr>
              <p:nvPr/>
            </p:nvSpPr>
            <p:spPr bwMode="auto">
              <a:xfrm rot="-569323">
                <a:off x="2833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grpSp>
        <p:nvGrpSpPr>
          <p:cNvPr id="885" name="Group 345"/>
          <p:cNvGrpSpPr>
            <a:grpSpLocks/>
          </p:cNvGrpSpPr>
          <p:nvPr/>
        </p:nvGrpSpPr>
        <p:grpSpPr bwMode="auto">
          <a:xfrm>
            <a:off x="1557338" y="3981450"/>
            <a:ext cx="1871662" cy="750888"/>
            <a:chOff x="1337" y="3085"/>
            <a:chExt cx="1856" cy="744"/>
          </a:xfrm>
        </p:grpSpPr>
        <p:grpSp>
          <p:nvGrpSpPr>
            <p:cNvPr id="886" name="Group 346"/>
            <p:cNvGrpSpPr>
              <a:grpSpLocks noChangeAspect="1"/>
            </p:cNvGrpSpPr>
            <p:nvPr/>
          </p:nvGrpSpPr>
          <p:grpSpPr bwMode="auto">
            <a:xfrm>
              <a:off x="2026" y="3358"/>
              <a:ext cx="496" cy="318"/>
              <a:chOff x="3573" y="1253"/>
              <a:chExt cx="834" cy="536"/>
            </a:xfrm>
          </p:grpSpPr>
          <p:sp>
            <p:nvSpPr>
              <p:cNvPr id="411" name="AutoShape 347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12" name="AutoShape 34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13" name="AutoShape 349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31" name="Group 350"/>
            <p:cNvGrpSpPr>
              <a:grpSpLocks noChangeAspect="1"/>
            </p:cNvGrpSpPr>
            <p:nvPr/>
          </p:nvGrpSpPr>
          <p:grpSpPr bwMode="auto">
            <a:xfrm>
              <a:off x="2253" y="3397"/>
              <a:ext cx="496" cy="318"/>
              <a:chOff x="3573" y="1253"/>
              <a:chExt cx="834" cy="536"/>
            </a:xfrm>
          </p:grpSpPr>
          <p:sp>
            <p:nvSpPr>
              <p:cNvPr id="408" name="AutoShape 351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09" name="AutoShape 35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10" name="AutoShape 353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35" name="Group 354"/>
            <p:cNvGrpSpPr>
              <a:grpSpLocks noChangeAspect="1"/>
            </p:cNvGrpSpPr>
            <p:nvPr/>
          </p:nvGrpSpPr>
          <p:grpSpPr bwMode="auto">
            <a:xfrm>
              <a:off x="1799" y="3397"/>
              <a:ext cx="496" cy="318"/>
              <a:chOff x="3573" y="1253"/>
              <a:chExt cx="834" cy="536"/>
            </a:xfrm>
          </p:grpSpPr>
          <p:sp>
            <p:nvSpPr>
              <p:cNvPr id="405" name="AutoShape 355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06" name="AutoShape 35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07" name="AutoShape 357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39" name="Group 358"/>
            <p:cNvGrpSpPr>
              <a:grpSpLocks noChangeAspect="1"/>
            </p:cNvGrpSpPr>
            <p:nvPr/>
          </p:nvGrpSpPr>
          <p:grpSpPr bwMode="auto">
            <a:xfrm>
              <a:off x="2026" y="3436"/>
              <a:ext cx="496" cy="318"/>
              <a:chOff x="3573" y="1253"/>
              <a:chExt cx="834" cy="536"/>
            </a:xfrm>
          </p:grpSpPr>
          <p:sp>
            <p:nvSpPr>
              <p:cNvPr id="402" name="AutoShape 359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03" name="AutoShape 36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04" name="AutoShape 361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43" name="Group 362"/>
            <p:cNvGrpSpPr>
              <a:grpSpLocks noChangeAspect="1"/>
            </p:cNvGrpSpPr>
            <p:nvPr/>
          </p:nvGrpSpPr>
          <p:grpSpPr bwMode="auto">
            <a:xfrm>
              <a:off x="1572" y="3437"/>
              <a:ext cx="496" cy="318"/>
              <a:chOff x="3573" y="1253"/>
              <a:chExt cx="834" cy="536"/>
            </a:xfrm>
          </p:grpSpPr>
          <p:sp>
            <p:nvSpPr>
              <p:cNvPr id="399" name="AutoShape 363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00" name="AutoShape 36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01" name="AutoShape 365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47" name="Group 366"/>
            <p:cNvGrpSpPr>
              <a:grpSpLocks noChangeAspect="1"/>
            </p:cNvGrpSpPr>
            <p:nvPr/>
          </p:nvGrpSpPr>
          <p:grpSpPr bwMode="auto">
            <a:xfrm>
              <a:off x="1799" y="3476"/>
              <a:ext cx="496" cy="318"/>
              <a:chOff x="3573" y="1253"/>
              <a:chExt cx="834" cy="536"/>
            </a:xfrm>
          </p:grpSpPr>
          <p:sp>
            <p:nvSpPr>
              <p:cNvPr id="396" name="AutoShape 367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97" name="AutoShape 36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98" name="AutoShape 369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51" name="Group 370"/>
            <p:cNvGrpSpPr>
              <a:grpSpLocks noChangeAspect="1"/>
            </p:cNvGrpSpPr>
            <p:nvPr/>
          </p:nvGrpSpPr>
          <p:grpSpPr bwMode="auto">
            <a:xfrm>
              <a:off x="1345" y="3476"/>
              <a:ext cx="496" cy="318"/>
              <a:chOff x="3573" y="1253"/>
              <a:chExt cx="834" cy="536"/>
            </a:xfrm>
          </p:grpSpPr>
          <p:sp>
            <p:nvSpPr>
              <p:cNvPr id="393" name="AutoShape 371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94" name="AutoShape 37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95" name="AutoShape 373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55" name="Group 374"/>
            <p:cNvGrpSpPr>
              <a:grpSpLocks noChangeAspect="1"/>
            </p:cNvGrpSpPr>
            <p:nvPr/>
          </p:nvGrpSpPr>
          <p:grpSpPr bwMode="auto">
            <a:xfrm>
              <a:off x="1572" y="3515"/>
              <a:ext cx="496" cy="318"/>
              <a:chOff x="3573" y="1253"/>
              <a:chExt cx="834" cy="536"/>
            </a:xfrm>
          </p:grpSpPr>
          <p:sp>
            <p:nvSpPr>
              <p:cNvPr id="390" name="AutoShape 375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91" name="AutoShape 37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92" name="AutoShape 377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59" name="Group 378"/>
            <p:cNvGrpSpPr>
              <a:grpSpLocks noChangeAspect="1"/>
            </p:cNvGrpSpPr>
            <p:nvPr/>
          </p:nvGrpSpPr>
          <p:grpSpPr bwMode="auto">
            <a:xfrm>
              <a:off x="2026" y="3088"/>
              <a:ext cx="496" cy="318"/>
              <a:chOff x="3573" y="1253"/>
              <a:chExt cx="834" cy="536"/>
            </a:xfrm>
          </p:grpSpPr>
          <p:sp>
            <p:nvSpPr>
              <p:cNvPr id="387" name="AutoShape 379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88" name="AutoShape 38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89" name="AutoShape 381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63" name="Group 382"/>
            <p:cNvGrpSpPr>
              <a:grpSpLocks noChangeAspect="1"/>
            </p:cNvGrpSpPr>
            <p:nvPr/>
          </p:nvGrpSpPr>
          <p:grpSpPr bwMode="auto">
            <a:xfrm>
              <a:off x="2253" y="3127"/>
              <a:ext cx="496" cy="318"/>
              <a:chOff x="3573" y="1253"/>
              <a:chExt cx="834" cy="536"/>
            </a:xfrm>
          </p:grpSpPr>
          <p:sp>
            <p:nvSpPr>
              <p:cNvPr id="384" name="AutoShape 383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85" name="AutoShape 38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86" name="AutoShape 385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67" name="Group 386"/>
            <p:cNvGrpSpPr>
              <a:grpSpLocks noChangeAspect="1"/>
            </p:cNvGrpSpPr>
            <p:nvPr/>
          </p:nvGrpSpPr>
          <p:grpSpPr bwMode="auto">
            <a:xfrm>
              <a:off x="2480" y="3167"/>
              <a:ext cx="496" cy="318"/>
              <a:chOff x="3573" y="1253"/>
              <a:chExt cx="834" cy="536"/>
            </a:xfrm>
          </p:grpSpPr>
          <p:sp>
            <p:nvSpPr>
              <p:cNvPr id="381" name="AutoShape 387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82" name="AutoShape 38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83" name="AutoShape 389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71" name="Group 390"/>
            <p:cNvGrpSpPr>
              <a:grpSpLocks noChangeAspect="1"/>
            </p:cNvGrpSpPr>
            <p:nvPr/>
          </p:nvGrpSpPr>
          <p:grpSpPr bwMode="auto">
            <a:xfrm>
              <a:off x="2707" y="3206"/>
              <a:ext cx="496" cy="318"/>
              <a:chOff x="3573" y="1253"/>
              <a:chExt cx="834" cy="536"/>
            </a:xfrm>
          </p:grpSpPr>
          <p:sp>
            <p:nvSpPr>
              <p:cNvPr id="378" name="AutoShape 391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79" name="AutoShape 39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80" name="AutoShape 393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75" name="Group 394"/>
            <p:cNvGrpSpPr>
              <a:grpSpLocks noChangeAspect="1"/>
            </p:cNvGrpSpPr>
            <p:nvPr/>
          </p:nvGrpSpPr>
          <p:grpSpPr bwMode="auto">
            <a:xfrm>
              <a:off x="1799" y="3127"/>
              <a:ext cx="496" cy="318"/>
              <a:chOff x="3573" y="1253"/>
              <a:chExt cx="834" cy="536"/>
            </a:xfrm>
          </p:grpSpPr>
          <p:sp>
            <p:nvSpPr>
              <p:cNvPr id="375" name="AutoShape 395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76" name="AutoShape 39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77" name="AutoShape 397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79" name="Group 398"/>
            <p:cNvGrpSpPr>
              <a:grpSpLocks noChangeAspect="1"/>
            </p:cNvGrpSpPr>
            <p:nvPr/>
          </p:nvGrpSpPr>
          <p:grpSpPr bwMode="auto">
            <a:xfrm>
              <a:off x="2026" y="3166"/>
              <a:ext cx="496" cy="318"/>
              <a:chOff x="3573" y="1253"/>
              <a:chExt cx="834" cy="536"/>
            </a:xfrm>
          </p:grpSpPr>
          <p:sp>
            <p:nvSpPr>
              <p:cNvPr id="372" name="AutoShape 399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73" name="AutoShape 40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74" name="AutoShape 401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83" name="Group 402"/>
            <p:cNvGrpSpPr>
              <a:grpSpLocks noChangeAspect="1"/>
            </p:cNvGrpSpPr>
            <p:nvPr/>
          </p:nvGrpSpPr>
          <p:grpSpPr bwMode="auto">
            <a:xfrm>
              <a:off x="2253" y="3206"/>
              <a:ext cx="496" cy="318"/>
              <a:chOff x="3573" y="1253"/>
              <a:chExt cx="834" cy="536"/>
            </a:xfrm>
          </p:grpSpPr>
          <p:sp>
            <p:nvSpPr>
              <p:cNvPr id="369" name="AutoShape 403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70" name="AutoShape 40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71" name="AutoShape 405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87" name="Group 406"/>
            <p:cNvGrpSpPr>
              <a:grpSpLocks noChangeAspect="1"/>
            </p:cNvGrpSpPr>
            <p:nvPr/>
          </p:nvGrpSpPr>
          <p:grpSpPr bwMode="auto">
            <a:xfrm>
              <a:off x="2480" y="3245"/>
              <a:ext cx="496" cy="318"/>
              <a:chOff x="3573" y="1253"/>
              <a:chExt cx="834" cy="536"/>
            </a:xfrm>
          </p:grpSpPr>
          <p:sp>
            <p:nvSpPr>
              <p:cNvPr id="366" name="AutoShape 407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7" name="AutoShape 40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8" name="AutoShape 409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91" name="Group 410"/>
            <p:cNvGrpSpPr>
              <a:grpSpLocks noChangeAspect="1"/>
            </p:cNvGrpSpPr>
            <p:nvPr/>
          </p:nvGrpSpPr>
          <p:grpSpPr bwMode="auto">
            <a:xfrm>
              <a:off x="1572" y="3167"/>
              <a:ext cx="496" cy="318"/>
              <a:chOff x="3573" y="1253"/>
              <a:chExt cx="834" cy="536"/>
            </a:xfrm>
          </p:grpSpPr>
          <p:sp>
            <p:nvSpPr>
              <p:cNvPr id="363" name="AutoShape 411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4" name="AutoShape 41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5" name="AutoShape 413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35" name="Group 414"/>
            <p:cNvGrpSpPr>
              <a:grpSpLocks noChangeAspect="1"/>
            </p:cNvGrpSpPr>
            <p:nvPr/>
          </p:nvGrpSpPr>
          <p:grpSpPr bwMode="auto">
            <a:xfrm>
              <a:off x="1799" y="3206"/>
              <a:ext cx="496" cy="318"/>
              <a:chOff x="3573" y="1253"/>
              <a:chExt cx="834" cy="536"/>
            </a:xfrm>
          </p:grpSpPr>
          <p:sp>
            <p:nvSpPr>
              <p:cNvPr id="360" name="AutoShape 415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1" name="AutoShape 41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62" name="AutoShape 417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36" name="Group 418"/>
            <p:cNvGrpSpPr>
              <a:grpSpLocks noChangeAspect="1"/>
            </p:cNvGrpSpPr>
            <p:nvPr/>
          </p:nvGrpSpPr>
          <p:grpSpPr bwMode="auto">
            <a:xfrm>
              <a:off x="2026" y="3246"/>
              <a:ext cx="496" cy="318"/>
              <a:chOff x="3573" y="1253"/>
              <a:chExt cx="834" cy="536"/>
            </a:xfrm>
          </p:grpSpPr>
          <p:sp>
            <p:nvSpPr>
              <p:cNvPr id="357" name="AutoShape 419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58" name="AutoShape 42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59" name="AutoShape 421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37" name="Group 422"/>
            <p:cNvGrpSpPr>
              <a:grpSpLocks noChangeAspect="1"/>
            </p:cNvGrpSpPr>
            <p:nvPr/>
          </p:nvGrpSpPr>
          <p:grpSpPr bwMode="auto">
            <a:xfrm>
              <a:off x="2253" y="3285"/>
              <a:ext cx="496" cy="318"/>
              <a:chOff x="3573" y="1253"/>
              <a:chExt cx="834" cy="536"/>
            </a:xfrm>
          </p:grpSpPr>
          <p:sp>
            <p:nvSpPr>
              <p:cNvPr id="354" name="AutoShape 423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55" name="AutoShape 42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56" name="AutoShape 425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38" name="Group 426"/>
            <p:cNvGrpSpPr>
              <a:grpSpLocks noChangeAspect="1"/>
            </p:cNvGrpSpPr>
            <p:nvPr/>
          </p:nvGrpSpPr>
          <p:grpSpPr bwMode="auto">
            <a:xfrm>
              <a:off x="1345" y="3206"/>
              <a:ext cx="496" cy="318"/>
              <a:chOff x="3573" y="1253"/>
              <a:chExt cx="834" cy="536"/>
            </a:xfrm>
          </p:grpSpPr>
          <p:sp>
            <p:nvSpPr>
              <p:cNvPr id="351" name="AutoShape 427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52" name="AutoShape 42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53" name="AutoShape 429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39" name="Group 430"/>
            <p:cNvGrpSpPr>
              <a:grpSpLocks noChangeAspect="1"/>
            </p:cNvGrpSpPr>
            <p:nvPr/>
          </p:nvGrpSpPr>
          <p:grpSpPr bwMode="auto">
            <a:xfrm>
              <a:off x="1572" y="3245"/>
              <a:ext cx="496" cy="318"/>
              <a:chOff x="3573" y="1253"/>
              <a:chExt cx="834" cy="536"/>
            </a:xfrm>
          </p:grpSpPr>
          <p:sp>
            <p:nvSpPr>
              <p:cNvPr id="348" name="AutoShape 431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49" name="AutoShape 43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50" name="AutoShape 433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40" name="Group 434"/>
            <p:cNvGrpSpPr>
              <a:grpSpLocks noChangeAspect="1"/>
            </p:cNvGrpSpPr>
            <p:nvPr/>
          </p:nvGrpSpPr>
          <p:grpSpPr bwMode="auto">
            <a:xfrm>
              <a:off x="1799" y="3285"/>
              <a:ext cx="496" cy="318"/>
              <a:chOff x="3573" y="1253"/>
              <a:chExt cx="834" cy="536"/>
            </a:xfrm>
          </p:grpSpPr>
          <p:sp>
            <p:nvSpPr>
              <p:cNvPr id="345" name="AutoShape 435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46" name="AutoShape 43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47" name="AutoShape 437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41" name="Group 438"/>
            <p:cNvGrpSpPr>
              <a:grpSpLocks noChangeAspect="1"/>
            </p:cNvGrpSpPr>
            <p:nvPr/>
          </p:nvGrpSpPr>
          <p:grpSpPr bwMode="auto">
            <a:xfrm>
              <a:off x="2026" y="3324"/>
              <a:ext cx="496" cy="318"/>
              <a:chOff x="3573" y="1253"/>
              <a:chExt cx="834" cy="536"/>
            </a:xfrm>
          </p:grpSpPr>
          <p:sp>
            <p:nvSpPr>
              <p:cNvPr id="342" name="AutoShape 439"/>
              <p:cNvSpPr>
                <a:spLocks noChangeAspect="1" noChangeArrowheads="1"/>
              </p:cNvSpPr>
              <p:nvPr/>
            </p:nvSpPr>
            <p:spPr bwMode="auto">
              <a:xfrm>
                <a:off x="3611" y="1253"/>
                <a:ext cx="754" cy="125"/>
              </a:xfrm>
              <a:prstGeom prst="diamond">
                <a:avLst/>
              </a:prstGeom>
              <a:solidFill>
                <a:srgbClr val="FA9B3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43" name="AutoShape 44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3573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44" name="AutoShape 441"/>
              <p:cNvSpPr>
                <a:spLocks noChangeAspect="1" noChangeArrowheads="1"/>
              </p:cNvSpPr>
              <p:nvPr/>
            </p:nvSpPr>
            <p:spPr bwMode="auto">
              <a:xfrm rot="-569323">
                <a:off x="3944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CC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grpSp>
        <p:nvGrpSpPr>
          <p:cNvPr id="942" name="Group 442"/>
          <p:cNvGrpSpPr>
            <a:grpSpLocks/>
          </p:cNvGrpSpPr>
          <p:nvPr/>
        </p:nvGrpSpPr>
        <p:grpSpPr bwMode="auto">
          <a:xfrm>
            <a:off x="2781300" y="2973388"/>
            <a:ext cx="1871663" cy="790575"/>
            <a:chOff x="299" y="2252"/>
            <a:chExt cx="1856" cy="784"/>
          </a:xfrm>
        </p:grpSpPr>
        <p:grpSp>
          <p:nvGrpSpPr>
            <p:cNvPr id="943" name="Group 443"/>
            <p:cNvGrpSpPr>
              <a:grpSpLocks noChangeAspect="1"/>
            </p:cNvGrpSpPr>
            <p:nvPr/>
          </p:nvGrpSpPr>
          <p:grpSpPr bwMode="auto">
            <a:xfrm>
              <a:off x="982" y="2485"/>
              <a:ext cx="496" cy="318"/>
              <a:chOff x="232" y="2750"/>
              <a:chExt cx="834" cy="536"/>
            </a:xfrm>
          </p:grpSpPr>
          <p:sp>
            <p:nvSpPr>
              <p:cNvPr id="512" name="AutoShape 444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3" name="AutoShape 44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4" name="AutoShape 446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44" name="Group 447"/>
            <p:cNvGrpSpPr>
              <a:grpSpLocks noChangeAspect="1"/>
            </p:cNvGrpSpPr>
            <p:nvPr/>
          </p:nvGrpSpPr>
          <p:grpSpPr bwMode="auto">
            <a:xfrm>
              <a:off x="1209" y="2524"/>
              <a:ext cx="496" cy="318"/>
              <a:chOff x="232" y="2750"/>
              <a:chExt cx="834" cy="536"/>
            </a:xfrm>
          </p:grpSpPr>
          <p:sp>
            <p:nvSpPr>
              <p:cNvPr id="509" name="AutoShape 448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0" name="AutoShape 44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11" name="AutoShape 450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45" name="Group 451"/>
            <p:cNvGrpSpPr>
              <a:grpSpLocks noChangeAspect="1"/>
            </p:cNvGrpSpPr>
            <p:nvPr/>
          </p:nvGrpSpPr>
          <p:grpSpPr bwMode="auto">
            <a:xfrm>
              <a:off x="1436" y="2564"/>
              <a:ext cx="496" cy="318"/>
              <a:chOff x="232" y="2750"/>
              <a:chExt cx="834" cy="536"/>
            </a:xfrm>
          </p:grpSpPr>
          <p:sp>
            <p:nvSpPr>
              <p:cNvPr id="506" name="AutoShape 452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7" name="AutoShape 45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8" name="AutoShape 454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46" name="Group 455"/>
            <p:cNvGrpSpPr>
              <a:grpSpLocks noChangeAspect="1"/>
            </p:cNvGrpSpPr>
            <p:nvPr/>
          </p:nvGrpSpPr>
          <p:grpSpPr bwMode="auto">
            <a:xfrm>
              <a:off x="1663" y="2603"/>
              <a:ext cx="496" cy="318"/>
              <a:chOff x="232" y="2750"/>
              <a:chExt cx="834" cy="536"/>
            </a:xfrm>
          </p:grpSpPr>
          <p:sp>
            <p:nvSpPr>
              <p:cNvPr id="503" name="AutoShape 456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4" name="AutoShape 45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5" name="AutoShape 458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47" name="Group 459"/>
            <p:cNvGrpSpPr>
              <a:grpSpLocks noChangeAspect="1"/>
            </p:cNvGrpSpPr>
            <p:nvPr/>
          </p:nvGrpSpPr>
          <p:grpSpPr bwMode="auto">
            <a:xfrm>
              <a:off x="755" y="2524"/>
              <a:ext cx="496" cy="318"/>
              <a:chOff x="232" y="2750"/>
              <a:chExt cx="834" cy="536"/>
            </a:xfrm>
          </p:grpSpPr>
          <p:sp>
            <p:nvSpPr>
              <p:cNvPr id="500" name="AutoShape 460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1" name="AutoShape 46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02" name="AutoShape 462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48" name="Group 463"/>
            <p:cNvGrpSpPr>
              <a:grpSpLocks noChangeAspect="1"/>
            </p:cNvGrpSpPr>
            <p:nvPr/>
          </p:nvGrpSpPr>
          <p:grpSpPr bwMode="auto">
            <a:xfrm>
              <a:off x="982" y="2563"/>
              <a:ext cx="496" cy="318"/>
              <a:chOff x="232" y="2750"/>
              <a:chExt cx="834" cy="536"/>
            </a:xfrm>
          </p:grpSpPr>
          <p:sp>
            <p:nvSpPr>
              <p:cNvPr id="497" name="AutoShape 464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98" name="AutoShape 46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99" name="AutoShape 466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49" name="Group 467"/>
            <p:cNvGrpSpPr>
              <a:grpSpLocks noChangeAspect="1"/>
            </p:cNvGrpSpPr>
            <p:nvPr/>
          </p:nvGrpSpPr>
          <p:grpSpPr bwMode="auto">
            <a:xfrm>
              <a:off x="1209" y="2603"/>
              <a:ext cx="496" cy="318"/>
              <a:chOff x="232" y="2750"/>
              <a:chExt cx="834" cy="536"/>
            </a:xfrm>
          </p:grpSpPr>
          <p:sp>
            <p:nvSpPr>
              <p:cNvPr id="494" name="AutoShape 468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95" name="AutoShape 46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96" name="AutoShape 470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0" name="Group 471"/>
            <p:cNvGrpSpPr>
              <a:grpSpLocks noChangeAspect="1"/>
            </p:cNvGrpSpPr>
            <p:nvPr/>
          </p:nvGrpSpPr>
          <p:grpSpPr bwMode="auto">
            <a:xfrm>
              <a:off x="1436" y="2642"/>
              <a:ext cx="496" cy="318"/>
              <a:chOff x="232" y="2750"/>
              <a:chExt cx="834" cy="536"/>
            </a:xfrm>
          </p:grpSpPr>
          <p:sp>
            <p:nvSpPr>
              <p:cNvPr id="491" name="AutoShape 472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92" name="AutoShape 47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93" name="AutoShape 474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1" name="Group 475"/>
            <p:cNvGrpSpPr>
              <a:grpSpLocks noChangeAspect="1"/>
            </p:cNvGrpSpPr>
            <p:nvPr/>
          </p:nvGrpSpPr>
          <p:grpSpPr bwMode="auto">
            <a:xfrm>
              <a:off x="528" y="2564"/>
              <a:ext cx="496" cy="318"/>
              <a:chOff x="232" y="2750"/>
              <a:chExt cx="834" cy="536"/>
            </a:xfrm>
          </p:grpSpPr>
          <p:sp>
            <p:nvSpPr>
              <p:cNvPr id="488" name="AutoShape 476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9" name="AutoShape 47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90" name="AutoShape 478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2" name="Group 479"/>
            <p:cNvGrpSpPr>
              <a:grpSpLocks noChangeAspect="1"/>
            </p:cNvGrpSpPr>
            <p:nvPr/>
          </p:nvGrpSpPr>
          <p:grpSpPr bwMode="auto">
            <a:xfrm>
              <a:off x="755" y="2603"/>
              <a:ext cx="496" cy="318"/>
              <a:chOff x="232" y="2750"/>
              <a:chExt cx="834" cy="536"/>
            </a:xfrm>
          </p:grpSpPr>
          <p:sp>
            <p:nvSpPr>
              <p:cNvPr id="485" name="AutoShape 480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6" name="AutoShape 48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7" name="AutoShape 482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3" name="Group 483"/>
            <p:cNvGrpSpPr>
              <a:grpSpLocks noChangeAspect="1"/>
            </p:cNvGrpSpPr>
            <p:nvPr/>
          </p:nvGrpSpPr>
          <p:grpSpPr bwMode="auto">
            <a:xfrm>
              <a:off x="982" y="2643"/>
              <a:ext cx="496" cy="318"/>
              <a:chOff x="232" y="2750"/>
              <a:chExt cx="834" cy="536"/>
            </a:xfrm>
          </p:grpSpPr>
          <p:sp>
            <p:nvSpPr>
              <p:cNvPr id="482" name="AutoShape 484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3" name="AutoShape 48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4" name="AutoShape 486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4" name="Group 487"/>
            <p:cNvGrpSpPr>
              <a:grpSpLocks noChangeAspect="1"/>
            </p:cNvGrpSpPr>
            <p:nvPr/>
          </p:nvGrpSpPr>
          <p:grpSpPr bwMode="auto">
            <a:xfrm>
              <a:off x="1209" y="2682"/>
              <a:ext cx="496" cy="318"/>
              <a:chOff x="232" y="2750"/>
              <a:chExt cx="834" cy="536"/>
            </a:xfrm>
          </p:grpSpPr>
          <p:sp>
            <p:nvSpPr>
              <p:cNvPr id="479" name="AutoShape 488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0" name="AutoShape 48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1" name="AutoShape 490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5" name="Group 491"/>
            <p:cNvGrpSpPr>
              <a:grpSpLocks noChangeAspect="1"/>
            </p:cNvGrpSpPr>
            <p:nvPr/>
          </p:nvGrpSpPr>
          <p:grpSpPr bwMode="auto">
            <a:xfrm>
              <a:off x="301" y="2603"/>
              <a:ext cx="496" cy="318"/>
              <a:chOff x="232" y="2750"/>
              <a:chExt cx="834" cy="536"/>
            </a:xfrm>
          </p:grpSpPr>
          <p:sp>
            <p:nvSpPr>
              <p:cNvPr id="476" name="AutoShape 492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7" name="AutoShape 49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8" name="AutoShape 494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6" name="Group 495"/>
            <p:cNvGrpSpPr>
              <a:grpSpLocks noChangeAspect="1"/>
            </p:cNvGrpSpPr>
            <p:nvPr/>
          </p:nvGrpSpPr>
          <p:grpSpPr bwMode="auto">
            <a:xfrm>
              <a:off x="528" y="2642"/>
              <a:ext cx="496" cy="318"/>
              <a:chOff x="232" y="2750"/>
              <a:chExt cx="834" cy="536"/>
            </a:xfrm>
          </p:grpSpPr>
          <p:sp>
            <p:nvSpPr>
              <p:cNvPr id="473" name="AutoShape 496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4" name="AutoShape 49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5" name="AutoShape 498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7" name="Group 499"/>
            <p:cNvGrpSpPr>
              <a:grpSpLocks noChangeAspect="1"/>
            </p:cNvGrpSpPr>
            <p:nvPr/>
          </p:nvGrpSpPr>
          <p:grpSpPr bwMode="auto">
            <a:xfrm>
              <a:off x="755" y="2682"/>
              <a:ext cx="496" cy="318"/>
              <a:chOff x="232" y="2750"/>
              <a:chExt cx="834" cy="536"/>
            </a:xfrm>
          </p:grpSpPr>
          <p:sp>
            <p:nvSpPr>
              <p:cNvPr id="470" name="AutoShape 500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1" name="AutoShape 50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2" name="AutoShape 502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8" name="Group 503"/>
            <p:cNvGrpSpPr>
              <a:grpSpLocks noChangeAspect="1"/>
            </p:cNvGrpSpPr>
            <p:nvPr/>
          </p:nvGrpSpPr>
          <p:grpSpPr bwMode="auto">
            <a:xfrm>
              <a:off x="982" y="2721"/>
              <a:ext cx="496" cy="318"/>
              <a:chOff x="232" y="2750"/>
              <a:chExt cx="834" cy="536"/>
            </a:xfrm>
          </p:grpSpPr>
          <p:sp>
            <p:nvSpPr>
              <p:cNvPr id="467" name="AutoShape 504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8" name="AutoShape 50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9" name="AutoShape 506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59" name="Group 507"/>
            <p:cNvGrpSpPr>
              <a:grpSpLocks noChangeAspect="1"/>
            </p:cNvGrpSpPr>
            <p:nvPr/>
          </p:nvGrpSpPr>
          <p:grpSpPr bwMode="auto">
            <a:xfrm>
              <a:off x="1209" y="2254"/>
              <a:ext cx="496" cy="318"/>
              <a:chOff x="232" y="2750"/>
              <a:chExt cx="834" cy="536"/>
            </a:xfrm>
          </p:grpSpPr>
          <p:sp>
            <p:nvSpPr>
              <p:cNvPr id="464" name="AutoShape 508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5" name="AutoShape 50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6" name="AutoShape 510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95" name="Group 511"/>
            <p:cNvGrpSpPr>
              <a:grpSpLocks noChangeAspect="1"/>
            </p:cNvGrpSpPr>
            <p:nvPr/>
          </p:nvGrpSpPr>
          <p:grpSpPr bwMode="auto">
            <a:xfrm>
              <a:off x="1436" y="2294"/>
              <a:ext cx="496" cy="318"/>
              <a:chOff x="232" y="2750"/>
              <a:chExt cx="834" cy="536"/>
            </a:xfrm>
          </p:grpSpPr>
          <p:sp>
            <p:nvSpPr>
              <p:cNvPr id="461" name="AutoShape 512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2" name="AutoShape 51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3" name="AutoShape 514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199" name="Group 515"/>
            <p:cNvGrpSpPr>
              <a:grpSpLocks noChangeAspect="1"/>
            </p:cNvGrpSpPr>
            <p:nvPr/>
          </p:nvGrpSpPr>
          <p:grpSpPr bwMode="auto">
            <a:xfrm>
              <a:off x="1663" y="2333"/>
              <a:ext cx="496" cy="318"/>
              <a:chOff x="232" y="2750"/>
              <a:chExt cx="834" cy="536"/>
            </a:xfrm>
          </p:grpSpPr>
          <p:sp>
            <p:nvSpPr>
              <p:cNvPr id="458" name="AutoShape 516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9" name="AutoShape 51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60" name="AutoShape 518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03" name="Group 519"/>
            <p:cNvGrpSpPr>
              <a:grpSpLocks noChangeAspect="1"/>
            </p:cNvGrpSpPr>
            <p:nvPr/>
          </p:nvGrpSpPr>
          <p:grpSpPr bwMode="auto">
            <a:xfrm>
              <a:off x="982" y="2293"/>
              <a:ext cx="496" cy="318"/>
              <a:chOff x="232" y="2750"/>
              <a:chExt cx="834" cy="536"/>
            </a:xfrm>
          </p:grpSpPr>
          <p:sp>
            <p:nvSpPr>
              <p:cNvPr id="455" name="AutoShape 520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6" name="AutoShape 52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7" name="AutoShape 522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07" name="Group 523"/>
            <p:cNvGrpSpPr>
              <a:grpSpLocks noChangeAspect="1"/>
            </p:cNvGrpSpPr>
            <p:nvPr/>
          </p:nvGrpSpPr>
          <p:grpSpPr bwMode="auto">
            <a:xfrm>
              <a:off x="1209" y="2333"/>
              <a:ext cx="496" cy="318"/>
              <a:chOff x="232" y="2750"/>
              <a:chExt cx="834" cy="536"/>
            </a:xfrm>
          </p:grpSpPr>
          <p:sp>
            <p:nvSpPr>
              <p:cNvPr id="452" name="AutoShape 524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3" name="AutoShape 52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4" name="AutoShape 526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11" name="Group 527"/>
            <p:cNvGrpSpPr>
              <a:grpSpLocks noChangeAspect="1"/>
            </p:cNvGrpSpPr>
            <p:nvPr/>
          </p:nvGrpSpPr>
          <p:grpSpPr bwMode="auto">
            <a:xfrm>
              <a:off x="755" y="2333"/>
              <a:ext cx="496" cy="318"/>
              <a:chOff x="232" y="2750"/>
              <a:chExt cx="834" cy="536"/>
            </a:xfrm>
          </p:grpSpPr>
          <p:sp>
            <p:nvSpPr>
              <p:cNvPr id="449" name="AutoShape 528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0" name="AutoShape 52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1" name="AutoShape 530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15" name="Group 531"/>
            <p:cNvGrpSpPr>
              <a:grpSpLocks noChangeAspect="1"/>
            </p:cNvGrpSpPr>
            <p:nvPr/>
          </p:nvGrpSpPr>
          <p:grpSpPr bwMode="auto">
            <a:xfrm>
              <a:off x="982" y="2373"/>
              <a:ext cx="496" cy="318"/>
              <a:chOff x="232" y="2750"/>
              <a:chExt cx="834" cy="536"/>
            </a:xfrm>
          </p:grpSpPr>
          <p:sp>
            <p:nvSpPr>
              <p:cNvPr id="446" name="AutoShape 532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47" name="AutoShape 53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48" name="AutoShape 534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20" name="Group 535"/>
            <p:cNvGrpSpPr>
              <a:grpSpLocks noChangeAspect="1"/>
            </p:cNvGrpSpPr>
            <p:nvPr/>
          </p:nvGrpSpPr>
          <p:grpSpPr bwMode="auto">
            <a:xfrm>
              <a:off x="528" y="2372"/>
              <a:ext cx="496" cy="318"/>
              <a:chOff x="232" y="2750"/>
              <a:chExt cx="834" cy="536"/>
            </a:xfrm>
          </p:grpSpPr>
          <p:sp>
            <p:nvSpPr>
              <p:cNvPr id="443" name="AutoShape 536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44" name="AutoShape 53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45" name="AutoShape 538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21" name="Group 539"/>
            <p:cNvGrpSpPr>
              <a:grpSpLocks noChangeAspect="1"/>
            </p:cNvGrpSpPr>
            <p:nvPr/>
          </p:nvGrpSpPr>
          <p:grpSpPr bwMode="auto">
            <a:xfrm>
              <a:off x="755" y="2412"/>
              <a:ext cx="496" cy="318"/>
              <a:chOff x="232" y="2750"/>
              <a:chExt cx="834" cy="536"/>
            </a:xfrm>
          </p:grpSpPr>
          <p:sp>
            <p:nvSpPr>
              <p:cNvPr id="440" name="AutoShape 540"/>
              <p:cNvSpPr>
                <a:spLocks noChangeAspect="1" noChangeArrowheads="1"/>
              </p:cNvSpPr>
              <p:nvPr/>
            </p:nvSpPr>
            <p:spPr bwMode="auto">
              <a:xfrm>
                <a:off x="270" y="2750"/>
                <a:ext cx="754" cy="125"/>
              </a:xfrm>
              <a:prstGeom prst="diamond">
                <a:avLst/>
              </a:prstGeom>
              <a:solidFill>
                <a:srgbClr val="33CC3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41" name="AutoShape 54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32" y="2847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0066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42" name="AutoShape 542"/>
              <p:cNvSpPr>
                <a:spLocks noChangeAspect="1" noChangeArrowheads="1"/>
              </p:cNvSpPr>
              <p:nvPr/>
            </p:nvSpPr>
            <p:spPr bwMode="auto">
              <a:xfrm rot="-569323">
                <a:off x="603" y="2847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0033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grpSp>
        <p:nvGrpSpPr>
          <p:cNvPr id="222" name="Group 543"/>
          <p:cNvGrpSpPr>
            <a:grpSpLocks/>
          </p:cNvGrpSpPr>
          <p:nvPr/>
        </p:nvGrpSpPr>
        <p:grpSpPr bwMode="auto">
          <a:xfrm>
            <a:off x="1557338" y="2036763"/>
            <a:ext cx="1871662" cy="830262"/>
            <a:chOff x="299" y="1351"/>
            <a:chExt cx="1856" cy="823"/>
          </a:xfrm>
        </p:grpSpPr>
        <p:grpSp>
          <p:nvGrpSpPr>
            <p:cNvPr id="223" name="Group 544"/>
            <p:cNvGrpSpPr>
              <a:grpSpLocks noChangeAspect="1"/>
            </p:cNvGrpSpPr>
            <p:nvPr/>
          </p:nvGrpSpPr>
          <p:grpSpPr bwMode="auto">
            <a:xfrm>
              <a:off x="982" y="1624"/>
              <a:ext cx="496" cy="318"/>
              <a:chOff x="240" y="1253"/>
              <a:chExt cx="834" cy="536"/>
            </a:xfrm>
          </p:grpSpPr>
          <p:sp>
            <p:nvSpPr>
              <p:cNvPr id="625" name="AutoShape 545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6" name="AutoShape 54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7" name="AutoShape 547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24" name="Group 548"/>
            <p:cNvGrpSpPr>
              <a:grpSpLocks noChangeAspect="1"/>
            </p:cNvGrpSpPr>
            <p:nvPr/>
          </p:nvGrpSpPr>
          <p:grpSpPr bwMode="auto">
            <a:xfrm>
              <a:off x="1209" y="1663"/>
              <a:ext cx="496" cy="318"/>
              <a:chOff x="240" y="1253"/>
              <a:chExt cx="834" cy="536"/>
            </a:xfrm>
          </p:grpSpPr>
          <p:sp>
            <p:nvSpPr>
              <p:cNvPr id="622" name="AutoShape 549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3" name="AutoShape 55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4" name="AutoShape 551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25" name="Group 552"/>
            <p:cNvGrpSpPr>
              <a:grpSpLocks noChangeAspect="1"/>
            </p:cNvGrpSpPr>
            <p:nvPr/>
          </p:nvGrpSpPr>
          <p:grpSpPr bwMode="auto">
            <a:xfrm>
              <a:off x="1436" y="1703"/>
              <a:ext cx="496" cy="318"/>
              <a:chOff x="240" y="1253"/>
              <a:chExt cx="834" cy="536"/>
            </a:xfrm>
          </p:grpSpPr>
          <p:sp>
            <p:nvSpPr>
              <p:cNvPr id="619" name="AutoShape 553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0" name="AutoShape 55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21" name="AutoShape 555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26" name="Group 556"/>
            <p:cNvGrpSpPr>
              <a:grpSpLocks noChangeAspect="1"/>
            </p:cNvGrpSpPr>
            <p:nvPr/>
          </p:nvGrpSpPr>
          <p:grpSpPr bwMode="auto">
            <a:xfrm>
              <a:off x="755" y="1663"/>
              <a:ext cx="496" cy="318"/>
              <a:chOff x="240" y="1253"/>
              <a:chExt cx="834" cy="536"/>
            </a:xfrm>
          </p:grpSpPr>
          <p:sp>
            <p:nvSpPr>
              <p:cNvPr id="616" name="AutoShape 557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7" name="AutoShape 55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8" name="AutoShape 559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27" name="Group 560"/>
            <p:cNvGrpSpPr>
              <a:grpSpLocks noChangeAspect="1"/>
            </p:cNvGrpSpPr>
            <p:nvPr/>
          </p:nvGrpSpPr>
          <p:grpSpPr bwMode="auto">
            <a:xfrm>
              <a:off x="982" y="1702"/>
              <a:ext cx="496" cy="318"/>
              <a:chOff x="240" y="1253"/>
              <a:chExt cx="834" cy="536"/>
            </a:xfrm>
          </p:grpSpPr>
          <p:sp>
            <p:nvSpPr>
              <p:cNvPr id="613" name="AutoShape 561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4" name="AutoShape 56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5" name="AutoShape 563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28" name="Group 564"/>
            <p:cNvGrpSpPr>
              <a:grpSpLocks noChangeAspect="1"/>
            </p:cNvGrpSpPr>
            <p:nvPr/>
          </p:nvGrpSpPr>
          <p:grpSpPr bwMode="auto">
            <a:xfrm>
              <a:off x="1209" y="1742"/>
              <a:ext cx="496" cy="318"/>
              <a:chOff x="240" y="1253"/>
              <a:chExt cx="834" cy="536"/>
            </a:xfrm>
          </p:grpSpPr>
          <p:sp>
            <p:nvSpPr>
              <p:cNvPr id="610" name="AutoShape 565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1" name="AutoShape 56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12" name="AutoShape 567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29" name="Group 568"/>
            <p:cNvGrpSpPr>
              <a:grpSpLocks noChangeAspect="1"/>
            </p:cNvGrpSpPr>
            <p:nvPr/>
          </p:nvGrpSpPr>
          <p:grpSpPr bwMode="auto">
            <a:xfrm>
              <a:off x="1436" y="1781"/>
              <a:ext cx="496" cy="318"/>
              <a:chOff x="240" y="1253"/>
              <a:chExt cx="834" cy="536"/>
            </a:xfrm>
          </p:grpSpPr>
          <p:sp>
            <p:nvSpPr>
              <p:cNvPr id="607" name="AutoShape 569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08" name="AutoShape 57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09" name="AutoShape 571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0" name="Group 572"/>
            <p:cNvGrpSpPr>
              <a:grpSpLocks noChangeAspect="1"/>
            </p:cNvGrpSpPr>
            <p:nvPr/>
          </p:nvGrpSpPr>
          <p:grpSpPr bwMode="auto">
            <a:xfrm>
              <a:off x="528" y="1703"/>
              <a:ext cx="496" cy="318"/>
              <a:chOff x="240" y="1253"/>
              <a:chExt cx="834" cy="536"/>
            </a:xfrm>
          </p:grpSpPr>
          <p:sp>
            <p:nvSpPr>
              <p:cNvPr id="604" name="AutoShape 573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05" name="AutoShape 57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06" name="AutoShape 575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1" name="Group 576"/>
            <p:cNvGrpSpPr>
              <a:grpSpLocks noChangeAspect="1"/>
            </p:cNvGrpSpPr>
            <p:nvPr/>
          </p:nvGrpSpPr>
          <p:grpSpPr bwMode="auto">
            <a:xfrm>
              <a:off x="982" y="1782"/>
              <a:ext cx="496" cy="318"/>
              <a:chOff x="240" y="1253"/>
              <a:chExt cx="834" cy="536"/>
            </a:xfrm>
          </p:grpSpPr>
          <p:sp>
            <p:nvSpPr>
              <p:cNvPr id="601" name="AutoShape 577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02" name="AutoShape 57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03" name="AutoShape 579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2" name="Group 580"/>
            <p:cNvGrpSpPr>
              <a:grpSpLocks noChangeAspect="1"/>
            </p:cNvGrpSpPr>
            <p:nvPr/>
          </p:nvGrpSpPr>
          <p:grpSpPr bwMode="auto">
            <a:xfrm>
              <a:off x="1209" y="1821"/>
              <a:ext cx="496" cy="318"/>
              <a:chOff x="240" y="1253"/>
              <a:chExt cx="834" cy="536"/>
            </a:xfrm>
          </p:grpSpPr>
          <p:sp>
            <p:nvSpPr>
              <p:cNvPr id="598" name="AutoShape 581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99" name="AutoShape 58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00" name="AutoShape 583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3" name="Group 584"/>
            <p:cNvGrpSpPr>
              <a:grpSpLocks noChangeAspect="1"/>
            </p:cNvGrpSpPr>
            <p:nvPr/>
          </p:nvGrpSpPr>
          <p:grpSpPr bwMode="auto">
            <a:xfrm>
              <a:off x="301" y="1742"/>
              <a:ext cx="496" cy="318"/>
              <a:chOff x="240" y="1253"/>
              <a:chExt cx="834" cy="536"/>
            </a:xfrm>
          </p:grpSpPr>
          <p:sp>
            <p:nvSpPr>
              <p:cNvPr id="595" name="AutoShape 585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96" name="AutoShape 58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97" name="AutoShape 587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4" name="Group 588"/>
            <p:cNvGrpSpPr>
              <a:grpSpLocks noChangeAspect="1"/>
            </p:cNvGrpSpPr>
            <p:nvPr/>
          </p:nvGrpSpPr>
          <p:grpSpPr bwMode="auto">
            <a:xfrm>
              <a:off x="982" y="1860"/>
              <a:ext cx="496" cy="318"/>
              <a:chOff x="240" y="1253"/>
              <a:chExt cx="834" cy="536"/>
            </a:xfrm>
          </p:grpSpPr>
          <p:sp>
            <p:nvSpPr>
              <p:cNvPr id="592" name="AutoShape 589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93" name="AutoShape 59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94" name="AutoShape 591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5" name="Group 592"/>
            <p:cNvGrpSpPr>
              <a:grpSpLocks noChangeAspect="1"/>
            </p:cNvGrpSpPr>
            <p:nvPr/>
          </p:nvGrpSpPr>
          <p:grpSpPr bwMode="auto">
            <a:xfrm>
              <a:off x="982" y="1354"/>
              <a:ext cx="496" cy="318"/>
              <a:chOff x="240" y="1253"/>
              <a:chExt cx="834" cy="536"/>
            </a:xfrm>
          </p:grpSpPr>
          <p:sp>
            <p:nvSpPr>
              <p:cNvPr id="589" name="AutoShape 593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90" name="AutoShape 59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91" name="AutoShape 595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6" name="Group 596"/>
            <p:cNvGrpSpPr>
              <a:grpSpLocks noChangeAspect="1"/>
            </p:cNvGrpSpPr>
            <p:nvPr/>
          </p:nvGrpSpPr>
          <p:grpSpPr bwMode="auto">
            <a:xfrm>
              <a:off x="1209" y="1393"/>
              <a:ext cx="496" cy="318"/>
              <a:chOff x="240" y="1253"/>
              <a:chExt cx="834" cy="536"/>
            </a:xfrm>
          </p:grpSpPr>
          <p:sp>
            <p:nvSpPr>
              <p:cNvPr id="586" name="AutoShape 597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87" name="AutoShape 59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88" name="AutoShape 599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7" name="Group 600"/>
            <p:cNvGrpSpPr>
              <a:grpSpLocks noChangeAspect="1"/>
            </p:cNvGrpSpPr>
            <p:nvPr/>
          </p:nvGrpSpPr>
          <p:grpSpPr bwMode="auto">
            <a:xfrm>
              <a:off x="1436" y="1433"/>
              <a:ext cx="496" cy="318"/>
              <a:chOff x="240" y="1253"/>
              <a:chExt cx="834" cy="536"/>
            </a:xfrm>
          </p:grpSpPr>
          <p:sp>
            <p:nvSpPr>
              <p:cNvPr id="583" name="AutoShape 601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84" name="AutoShape 60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85" name="AutoShape 603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8" name="Group 604"/>
            <p:cNvGrpSpPr>
              <a:grpSpLocks noChangeAspect="1"/>
            </p:cNvGrpSpPr>
            <p:nvPr/>
          </p:nvGrpSpPr>
          <p:grpSpPr bwMode="auto">
            <a:xfrm>
              <a:off x="1663" y="1472"/>
              <a:ext cx="496" cy="318"/>
              <a:chOff x="240" y="1253"/>
              <a:chExt cx="834" cy="536"/>
            </a:xfrm>
          </p:grpSpPr>
          <p:sp>
            <p:nvSpPr>
              <p:cNvPr id="580" name="AutoShape 605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81" name="AutoShape 60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82" name="AutoShape 607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39" name="Group 608"/>
            <p:cNvGrpSpPr>
              <a:grpSpLocks noChangeAspect="1"/>
            </p:cNvGrpSpPr>
            <p:nvPr/>
          </p:nvGrpSpPr>
          <p:grpSpPr bwMode="auto">
            <a:xfrm>
              <a:off x="755" y="1393"/>
              <a:ext cx="496" cy="318"/>
              <a:chOff x="240" y="1253"/>
              <a:chExt cx="834" cy="536"/>
            </a:xfrm>
          </p:grpSpPr>
          <p:sp>
            <p:nvSpPr>
              <p:cNvPr id="577" name="AutoShape 609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78" name="AutoShape 61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79" name="AutoShape 611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40" name="Group 612"/>
            <p:cNvGrpSpPr>
              <a:grpSpLocks noChangeAspect="1"/>
            </p:cNvGrpSpPr>
            <p:nvPr/>
          </p:nvGrpSpPr>
          <p:grpSpPr bwMode="auto">
            <a:xfrm>
              <a:off x="982" y="1432"/>
              <a:ext cx="496" cy="318"/>
              <a:chOff x="240" y="1253"/>
              <a:chExt cx="834" cy="536"/>
            </a:xfrm>
          </p:grpSpPr>
          <p:sp>
            <p:nvSpPr>
              <p:cNvPr id="574" name="AutoShape 613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75" name="AutoShape 61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76" name="AutoShape 615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41" name="Group 616"/>
            <p:cNvGrpSpPr>
              <a:grpSpLocks noChangeAspect="1"/>
            </p:cNvGrpSpPr>
            <p:nvPr/>
          </p:nvGrpSpPr>
          <p:grpSpPr bwMode="auto">
            <a:xfrm>
              <a:off x="1209" y="1472"/>
              <a:ext cx="496" cy="318"/>
              <a:chOff x="240" y="1253"/>
              <a:chExt cx="834" cy="536"/>
            </a:xfrm>
          </p:grpSpPr>
          <p:sp>
            <p:nvSpPr>
              <p:cNvPr id="571" name="AutoShape 617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72" name="AutoShape 61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73" name="AutoShape 619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42" name="Group 620"/>
            <p:cNvGrpSpPr>
              <a:grpSpLocks noChangeAspect="1"/>
            </p:cNvGrpSpPr>
            <p:nvPr/>
          </p:nvGrpSpPr>
          <p:grpSpPr bwMode="auto">
            <a:xfrm>
              <a:off x="1436" y="1511"/>
              <a:ext cx="496" cy="318"/>
              <a:chOff x="240" y="1253"/>
              <a:chExt cx="834" cy="536"/>
            </a:xfrm>
          </p:grpSpPr>
          <p:sp>
            <p:nvSpPr>
              <p:cNvPr id="568" name="AutoShape 621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69" name="AutoShape 62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70" name="AutoShape 623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43" name="Group 624"/>
            <p:cNvGrpSpPr>
              <a:grpSpLocks noChangeAspect="1"/>
            </p:cNvGrpSpPr>
            <p:nvPr/>
          </p:nvGrpSpPr>
          <p:grpSpPr bwMode="auto">
            <a:xfrm>
              <a:off x="528" y="1433"/>
              <a:ext cx="496" cy="318"/>
              <a:chOff x="240" y="1253"/>
              <a:chExt cx="834" cy="536"/>
            </a:xfrm>
          </p:grpSpPr>
          <p:sp>
            <p:nvSpPr>
              <p:cNvPr id="565" name="AutoShape 625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66" name="AutoShape 62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67" name="AutoShape 627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244" name="Group 628"/>
            <p:cNvGrpSpPr>
              <a:grpSpLocks noChangeAspect="1"/>
            </p:cNvGrpSpPr>
            <p:nvPr/>
          </p:nvGrpSpPr>
          <p:grpSpPr bwMode="auto">
            <a:xfrm>
              <a:off x="755" y="1472"/>
              <a:ext cx="496" cy="318"/>
              <a:chOff x="240" y="1253"/>
              <a:chExt cx="834" cy="536"/>
            </a:xfrm>
          </p:grpSpPr>
          <p:sp>
            <p:nvSpPr>
              <p:cNvPr id="562" name="AutoShape 629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63" name="AutoShape 63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64" name="AutoShape 631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17" name="Group 632"/>
            <p:cNvGrpSpPr>
              <a:grpSpLocks noChangeAspect="1"/>
            </p:cNvGrpSpPr>
            <p:nvPr/>
          </p:nvGrpSpPr>
          <p:grpSpPr bwMode="auto">
            <a:xfrm>
              <a:off x="982" y="1512"/>
              <a:ext cx="496" cy="318"/>
              <a:chOff x="240" y="1253"/>
              <a:chExt cx="834" cy="536"/>
            </a:xfrm>
          </p:grpSpPr>
          <p:sp>
            <p:nvSpPr>
              <p:cNvPr id="559" name="AutoShape 633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60" name="AutoShape 63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61" name="AutoShape 635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18" name="Group 636"/>
            <p:cNvGrpSpPr>
              <a:grpSpLocks noChangeAspect="1"/>
            </p:cNvGrpSpPr>
            <p:nvPr/>
          </p:nvGrpSpPr>
          <p:grpSpPr bwMode="auto">
            <a:xfrm>
              <a:off x="1209" y="1551"/>
              <a:ext cx="496" cy="318"/>
              <a:chOff x="240" y="1253"/>
              <a:chExt cx="834" cy="536"/>
            </a:xfrm>
          </p:grpSpPr>
          <p:sp>
            <p:nvSpPr>
              <p:cNvPr id="556" name="AutoShape 637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57" name="AutoShape 638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58" name="AutoShape 639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19" name="Group 640"/>
            <p:cNvGrpSpPr>
              <a:grpSpLocks noChangeAspect="1"/>
            </p:cNvGrpSpPr>
            <p:nvPr/>
          </p:nvGrpSpPr>
          <p:grpSpPr bwMode="auto">
            <a:xfrm>
              <a:off x="301" y="1472"/>
              <a:ext cx="496" cy="318"/>
              <a:chOff x="240" y="1253"/>
              <a:chExt cx="834" cy="536"/>
            </a:xfrm>
          </p:grpSpPr>
          <p:sp>
            <p:nvSpPr>
              <p:cNvPr id="553" name="AutoShape 641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54" name="AutoShape 642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55" name="AutoShape 643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20" name="Group 644"/>
            <p:cNvGrpSpPr>
              <a:grpSpLocks noChangeAspect="1"/>
            </p:cNvGrpSpPr>
            <p:nvPr/>
          </p:nvGrpSpPr>
          <p:grpSpPr bwMode="auto">
            <a:xfrm>
              <a:off x="528" y="1511"/>
              <a:ext cx="496" cy="318"/>
              <a:chOff x="240" y="1253"/>
              <a:chExt cx="834" cy="536"/>
            </a:xfrm>
          </p:grpSpPr>
          <p:sp>
            <p:nvSpPr>
              <p:cNvPr id="550" name="AutoShape 645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51" name="AutoShape 646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52" name="AutoShape 647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21" name="Group 648"/>
            <p:cNvGrpSpPr>
              <a:grpSpLocks noChangeAspect="1"/>
            </p:cNvGrpSpPr>
            <p:nvPr/>
          </p:nvGrpSpPr>
          <p:grpSpPr bwMode="auto">
            <a:xfrm>
              <a:off x="755" y="1551"/>
              <a:ext cx="496" cy="318"/>
              <a:chOff x="240" y="1253"/>
              <a:chExt cx="834" cy="536"/>
            </a:xfrm>
          </p:grpSpPr>
          <p:sp>
            <p:nvSpPr>
              <p:cNvPr id="547" name="AutoShape 649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48" name="AutoShape 650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49" name="AutoShape 651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22" name="Group 652"/>
            <p:cNvGrpSpPr>
              <a:grpSpLocks noChangeAspect="1"/>
            </p:cNvGrpSpPr>
            <p:nvPr/>
          </p:nvGrpSpPr>
          <p:grpSpPr bwMode="auto">
            <a:xfrm>
              <a:off x="982" y="1590"/>
              <a:ext cx="496" cy="318"/>
              <a:chOff x="240" y="1253"/>
              <a:chExt cx="834" cy="536"/>
            </a:xfrm>
          </p:grpSpPr>
          <p:sp>
            <p:nvSpPr>
              <p:cNvPr id="544" name="AutoShape 653"/>
              <p:cNvSpPr>
                <a:spLocks noChangeAspect="1" noChangeArrowheads="1"/>
              </p:cNvSpPr>
              <p:nvPr/>
            </p:nvSpPr>
            <p:spPr bwMode="auto">
              <a:xfrm>
                <a:off x="278" y="1253"/>
                <a:ext cx="754" cy="125"/>
              </a:xfrm>
              <a:prstGeom prst="diamond">
                <a:avLst/>
              </a:pr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45" name="AutoShape 654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240" y="1350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CC0099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546" name="AutoShape 655"/>
              <p:cNvSpPr>
                <a:spLocks noChangeAspect="1" noChangeArrowheads="1"/>
              </p:cNvSpPr>
              <p:nvPr/>
            </p:nvSpPr>
            <p:spPr bwMode="auto">
              <a:xfrm rot="-569323">
                <a:off x="611" y="1350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66006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grpSp>
        <p:nvGrpSpPr>
          <p:cNvPr id="323" name="Group 656"/>
          <p:cNvGrpSpPr>
            <a:grpSpLocks/>
          </p:cNvGrpSpPr>
          <p:nvPr/>
        </p:nvGrpSpPr>
        <p:grpSpPr bwMode="auto">
          <a:xfrm>
            <a:off x="549275" y="1244600"/>
            <a:ext cx="1871663" cy="557213"/>
            <a:chOff x="299" y="760"/>
            <a:chExt cx="1856" cy="553"/>
          </a:xfrm>
        </p:grpSpPr>
        <p:grpSp>
          <p:nvGrpSpPr>
            <p:cNvPr id="324" name="Group 657"/>
            <p:cNvGrpSpPr>
              <a:grpSpLocks noChangeAspect="1"/>
            </p:cNvGrpSpPr>
            <p:nvPr/>
          </p:nvGrpSpPr>
          <p:grpSpPr bwMode="auto">
            <a:xfrm>
              <a:off x="991" y="763"/>
              <a:ext cx="496" cy="318"/>
              <a:chOff x="4685" y="1252"/>
              <a:chExt cx="834" cy="536"/>
            </a:xfrm>
          </p:grpSpPr>
          <p:sp>
            <p:nvSpPr>
              <p:cNvPr id="678" name="AutoShape 658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79" name="AutoShape 65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80" name="AutoShape 660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25" name="Group 661"/>
            <p:cNvGrpSpPr>
              <a:grpSpLocks noChangeAspect="1"/>
            </p:cNvGrpSpPr>
            <p:nvPr/>
          </p:nvGrpSpPr>
          <p:grpSpPr bwMode="auto">
            <a:xfrm>
              <a:off x="1218" y="802"/>
              <a:ext cx="496" cy="318"/>
              <a:chOff x="4685" y="1252"/>
              <a:chExt cx="834" cy="536"/>
            </a:xfrm>
          </p:grpSpPr>
          <p:sp>
            <p:nvSpPr>
              <p:cNvPr id="675" name="AutoShape 662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76" name="AutoShape 66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77" name="AutoShape 664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26" name="Group 665"/>
            <p:cNvGrpSpPr>
              <a:grpSpLocks noChangeAspect="1"/>
            </p:cNvGrpSpPr>
            <p:nvPr/>
          </p:nvGrpSpPr>
          <p:grpSpPr bwMode="auto">
            <a:xfrm>
              <a:off x="1445" y="842"/>
              <a:ext cx="496" cy="318"/>
              <a:chOff x="4685" y="1252"/>
              <a:chExt cx="834" cy="536"/>
            </a:xfrm>
          </p:grpSpPr>
          <p:sp>
            <p:nvSpPr>
              <p:cNvPr id="672" name="AutoShape 666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73" name="AutoShape 66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74" name="AutoShape 668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27" name="Group 669"/>
            <p:cNvGrpSpPr>
              <a:grpSpLocks noChangeAspect="1"/>
            </p:cNvGrpSpPr>
            <p:nvPr/>
          </p:nvGrpSpPr>
          <p:grpSpPr bwMode="auto">
            <a:xfrm>
              <a:off x="1672" y="881"/>
              <a:ext cx="496" cy="318"/>
              <a:chOff x="4685" y="1252"/>
              <a:chExt cx="834" cy="536"/>
            </a:xfrm>
          </p:grpSpPr>
          <p:sp>
            <p:nvSpPr>
              <p:cNvPr id="669" name="AutoShape 670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70" name="AutoShape 67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71" name="AutoShape 672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28" name="Group 673"/>
            <p:cNvGrpSpPr>
              <a:grpSpLocks noChangeAspect="1"/>
            </p:cNvGrpSpPr>
            <p:nvPr/>
          </p:nvGrpSpPr>
          <p:grpSpPr bwMode="auto">
            <a:xfrm>
              <a:off x="764" y="802"/>
              <a:ext cx="496" cy="318"/>
              <a:chOff x="4685" y="1252"/>
              <a:chExt cx="834" cy="536"/>
            </a:xfrm>
          </p:grpSpPr>
          <p:sp>
            <p:nvSpPr>
              <p:cNvPr id="666" name="AutoShape 674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67" name="AutoShape 67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68" name="AutoShape 676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29" name="Group 677"/>
            <p:cNvGrpSpPr>
              <a:grpSpLocks noChangeAspect="1"/>
            </p:cNvGrpSpPr>
            <p:nvPr/>
          </p:nvGrpSpPr>
          <p:grpSpPr bwMode="auto">
            <a:xfrm>
              <a:off x="1218" y="882"/>
              <a:ext cx="496" cy="318"/>
              <a:chOff x="4685" y="1252"/>
              <a:chExt cx="834" cy="536"/>
            </a:xfrm>
          </p:grpSpPr>
          <p:sp>
            <p:nvSpPr>
              <p:cNvPr id="663" name="AutoShape 678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64" name="AutoShape 67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65" name="AutoShape 680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30" name="Group 681"/>
            <p:cNvGrpSpPr>
              <a:grpSpLocks noChangeAspect="1"/>
            </p:cNvGrpSpPr>
            <p:nvPr/>
          </p:nvGrpSpPr>
          <p:grpSpPr bwMode="auto">
            <a:xfrm>
              <a:off x="1445" y="920"/>
              <a:ext cx="496" cy="318"/>
              <a:chOff x="4685" y="1252"/>
              <a:chExt cx="834" cy="536"/>
            </a:xfrm>
          </p:grpSpPr>
          <p:sp>
            <p:nvSpPr>
              <p:cNvPr id="660" name="AutoShape 682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61" name="AutoShape 68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62" name="AutoShape 684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31" name="Group 685"/>
            <p:cNvGrpSpPr>
              <a:grpSpLocks noChangeAspect="1"/>
            </p:cNvGrpSpPr>
            <p:nvPr/>
          </p:nvGrpSpPr>
          <p:grpSpPr bwMode="auto">
            <a:xfrm>
              <a:off x="537" y="842"/>
              <a:ext cx="496" cy="318"/>
              <a:chOff x="4685" y="1252"/>
              <a:chExt cx="834" cy="536"/>
            </a:xfrm>
          </p:grpSpPr>
          <p:sp>
            <p:nvSpPr>
              <p:cNvPr id="657" name="AutoShape 686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58" name="AutoShape 68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59" name="AutoShape 688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32" name="Group 689"/>
            <p:cNvGrpSpPr>
              <a:grpSpLocks noChangeAspect="1"/>
            </p:cNvGrpSpPr>
            <p:nvPr/>
          </p:nvGrpSpPr>
          <p:grpSpPr bwMode="auto">
            <a:xfrm>
              <a:off x="1218" y="960"/>
              <a:ext cx="496" cy="318"/>
              <a:chOff x="4685" y="1252"/>
              <a:chExt cx="834" cy="536"/>
            </a:xfrm>
          </p:grpSpPr>
          <p:sp>
            <p:nvSpPr>
              <p:cNvPr id="654" name="AutoShape 690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55" name="AutoShape 69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56" name="AutoShape 692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33" name="Group 693"/>
            <p:cNvGrpSpPr>
              <a:grpSpLocks noChangeAspect="1"/>
            </p:cNvGrpSpPr>
            <p:nvPr/>
          </p:nvGrpSpPr>
          <p:grpSpPr bwMode="auto">
            <a:xfrm>
              <a:off x="310" y="881"/>
              <a:ext cx="496" cy="318"/>
              <a:chOff x="4685" y="1252"/>
              <a:chExt cx="834" cy="536"/>
            </a:xfrm>
          </p:grpSpPr>
          <p:sp>
            <p:nvSpPr>
              <p:cNvPr id="651" name="AutoShape 694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52" name="AutoShape 69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53" name="AutoShape 696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34" name="Group 697"/>
            <p:cNvGrpSpPr>
              <a:grpSpLocks noChangeAspect="1"/>
            </p:cNvGrpSpPr>
            <p:nvPr/>
          </p:nvGrpSpPr>
          <p:grpSpPr bwMode="auto">
            <a:xfrm>
              <a:off x="537" y="920"/>
              <a:ext cx="496" cy="318"/>
              <a:chOff x="4685" y="1252"/>
              <a:chExt cx="834" cy="536"/>
            </a:xfrm>
          </p:grpSpPr>
          <p:sp>
            <p:nvSpPr>
              <p:cNvPr id="648" name="AutoShape 698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49" name="AutoShape 69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50" name="AutoShape 700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35" name="Group 701"/>
            <p:cNvGrpSpPr>
              <a:grpSpLocks noChangeAspect="1"/>
            </p:cNvGrpSpPr>
            <p:nvPr/>
          </p:nvGrpSpPr>
          <p:grpSpPr bwMode="auto">
            <a:xfrm>
              <a:off x="764" y="960"/>
              <a:ext cx="496" cy="318"/>
              <a:chOff x="4685" y="1252"/>
              <a:chExt cx="834" cy="536"/>
            </a:xfrm>
          </p:grpSpPr>
          <p:sp>
            <p:nvSpPr>
              <p:cNvPr id="645" name="AutoShape 702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46" name="AutoShape 70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47" name="AutoShape 704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336" name="Group 705"/>
            <p:cNvGrpSpPr>
              <a:grpSpLocks noChangeAspect="1"/>
            </p:cNvGrpSpPr>
            <p:nvPr/>
          </p:nvGrpSpPr>
          <p:grpSpPr bwMode="auto">
            <a:xfrm>
              <a:off x="991" y="999"/>
              <a:ext cx="496" cy="318"/>
              <a:chOff x="4685" y="1252"/>
              <a:chExt cx="834" cy="536"/>
            </a:xfrm>
          </p:grpSpPr>
          <p:sp>
            <p:nvSpPr>
              <p:cNvPr id="642" name="AutoShape 706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43" name="AutoShape 70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644" name="AutoShape 708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sp>
        <p:nvSpPr>
          <p:cNvPr id="681" name="Freeform 709"/>
          <p:cNvSpPr>
            <a:spLocks/>
          </p:cNvSpPr>
          <p:nvPr/>
        </p:nvSpPr>
        <p:spPr bwMode="auto">
          <a:xfrm>
            <a:off x="2022475" y="4494213"/>
            <a:ext cx="1174750" cy="728662"/>
          </a:xfrm>
          <a:custGeom>
            <a:avLst/>
            <a:gdLst>
              <a:gd name="T0" fmla="*/ 12601574 w 740"/>
              <a:gd name="T1" fmla="*/ 0 h 459"/>
              <a:gd name="T2" fmla="*/ 0 w 740"/>
              <a:gd name="T3" fmla="*/ 801409123 h 459"/>
              <a:gd name="T4" fmla="*/ 1864915803 w 740"/>
              <a:gd name="T5" fmla="*/ 1156750220 h 459"/>
              <a:gd name="T6" fmla="*/ 0 60000 65536"/>
              <a:gd name="T7" fmla="*/ 0 60000 65536"/>
              <a:gd name="T8" fmla="*/ 0 60000 65536"/>
              <a:gd name="T9" fmla="*/ 0 w 740"/>
              <a:gd name="T10" fmla="*/ 0 h 459"/>
              <a:gd name="T11" fmla="*/ 740 w 740"/>
              <a:gd name="T12" fmla="*/ 459 h 4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0" h="459">
                <a:moveTo>
                  <a:pt x="5" y="0"/>
                </a:moveTo>
                <a:lnTo>
                  <a:pt x="0" y="318"/>
                </a:lnTo>
                <a:lnTo>
                  <a:pt x="740" y="459"/>
                </a:lnTo>
              </a:path>
            </a:pathLst>
          </a:custGeom>
          <a:noFill/>
          <a:ln w="9525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82" name="Freeform 710"/>
          <p:cNvSpPr>
            <a:spLocks/>
          </p:cNvSpPr>
          <p:nvPr/>
        </p:nvSpPr>
        <p:spPr bwMode="auto">
          <a:xfrm>
            <a:off x="2493963" y="3451225"/>
            <a:ext cx="760412" cy="673100"/>
          </a:xfrm>
          <a:custGeom>
            <a:avLst/>
            <a:gdLst>
              <a:gd name="T0" fmla="*/ 1207153345 w 479"/>
              <a:gd name="T1" fmla="*/ 0 h 424"/>
              <a:gd name="T2" fmla="*/ 0 w 479"/>
              <a:gd name="T3" fmla="*/ 383063739 h 424"/>
              <a:gd name="T4" fmla="*/ 0 w 479"/>
              <a:gd name="T5" fmla="*/ 1068546339 h 424"/>
              <a:gd name="T6" fmla="*/ 0 60000 65536"/>
              <a:gd name="T7" fmla="*/ 0 60000 65536"/>
              <a:gd name="T8" fmla="*/ 0 60000 65536"/>
              <a:gd name="T9" fmla="*/ 0 w 479"/>
              <a:gd name="T10" fmla="*/ 0 h 424"/>
              <a:gd name="T11" fmla="*/ 479 w 479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424">
                <a:moveTo>
                  <a:pt x="479" y="0"/>
                </a:moveTo>
                <a:lnTo>
                  <a:pt x="0" y="152"/>
                </a:lnTo>
                <a:lnTo>
                  <a:pt x="0" y="424"/>
                </a:lnTo>
              </a:path>
            </a:pathLst>
          </a:custGeom>
          <a:noFill/>
          <a:ln w="9525">
            <a:solidFill>
              <a:schemeClr val="tx2">
                <a:lumMod val="95000"/>
                <a:lumOff val="5000"/>
              </a:schemeClr>
            </a:solidFill>
            <a:prstDash val="dash"/>
            <a:round/>
            <a:headEnd type="oval" w="med" len="med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83" name="Freeform 711"/>
          <p:cNvSpPr>
            <a:spLocks/>
          </p:cNvSpPr>
          <p:nvPr/>
        </p:nvSpPr>
        <p:spPr bwMode="auto">
          <a:xfrm>
            <a:off x="1917700" y="1604963"/>
            <a:ext cx="576263" cy="576262"/>
          </a:xfrm>
          <a:custGeom>
            <a:avLst/>
            <a:gdLst>
              <a:gd name="T0" fmla="*/ 0 w 363"/>
              <a:gd name="T1" fmla="*/ 0 h 363"/>
              <a:gd name="T2" fmla="*/ 914818395 w 363"/>
              <a:gd name="T3" fmla="*/ 342740937 h 363"/>
              <a:gd name="T4" fmla="*/ 914818395 w 363"/>
              <a:gd name="T5" fmla="*/ 91481522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0"/>
                </a:moveTo>
                <a:lnTo>
                  <a:pt x="363" y="136"/>
                </a:lnTo>
                <a:lnTo>
                  <a:pt x="363" y="363"/>
                </a:lnTo>
              </a:path>
            </a:pathLst>
          </a:custGeom>
          <a:noFill/>
          <a:ln w="9525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684" name="Freeform 712"/>
          <p:cNvSpPr>
            <a:spLocks/>
          </p:cNvSpPr>
          <p:nvPr/>
        </p:nvSpPr>
        <p:spPr bwMode="auto">
          <a:xfrm>
            <a:off x="2925763" y="2540000"/>
            <a:ext cx="792162" cy="576263"/>
          </a:xfrm>
          <a:custGeom>
            <a:avLst/>
            <a:gdLst>
              <a:gd name="T0" fmla="*/ 0 w 499"/>
              <a:gd name="T1" fmla="*/ 0 h 363"/>
              <a:gd name="T2" fmla="*/ 1257556470 w 499"/>
              <a:gd name="T3" fmla="*/ 229335234 h 363"/>
              <a:gd name="T4" fmla="*/ 1257556470 w 499"/>
              <a:gd name="T5" fmla="*/ 914818395 h 363"/>
              <a:gd name="T6" fmla="*/ 0 60000 65536"/>
              <a:gd name="T7" fmla="*/ 0 60000 65536"/>
              <a:gd name="T8" fmla="*/ 0 60000 65536"/>
              <a:gd name="T9" fmla="*/ 0 w 499"/>
              <a:gd name="T10" fmla="*/ 0 h 363"/>
              <a:gd name="T11" fmla="*/ 499 w 499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363">
                <a:moveTo>
                  <a:pt x="0" y="0"/>
                </a:moveTo>
                <a:lnTo>
                  <a:pt x="499" y="91"/>
                </a:lnTo>
                <a:lnTo>
                  <a:pt x="499" y="363"/>
                </a:lnTo>
              </a:path>
            </a:pathLst>
          </a:custGeom>
          <a:noFill/>
          <a:ln w="9525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grpSp>
        <p:nvGrpSpPr>
          <p:cNvPr id="337" name="Group 1060"/>
          <p:cNvGrpSpPr>
            <a:grpSpLocks noChangeAspect="1"/>
          </p:cNvGrpSpPr>
          <p:nvPr/>
        </p:nvGrpSpPr>
        <p:grpSpPr bwMode="auto">
          <a:xfrm>
            <a:off x="6021388" y="2605088"/>
            <a:ext cx="498475" cy="319087"/>
            <a:chOff x="240" y="1253"/>
            <a:chExt cx="834" cy="536"/>
          </a:xfrm>
        </p:grpSpPr>
        <p:sp>
          <p:nvSpPr>
            <p:cNvPr id="686" name="AutoShape 106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687" name="AutoShape 106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88" name="AutoShape 106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38" name="Group 919"/>
          <p:cNvGrpSpPr>
            <a:grpSpLocks noChangeAspect="1"/>
          </p:cNvGrpSpPr>
          <p:nvPr/>
        </p:nvGrpSpPr>
        <p:grpSpPr bwMode="auto">
          <a:xfrm>
            <a:off x="6708775" y="2762250"/>
            <a:ext cx="496888" cy="319088"/>
            <a:chOff x="232" y="2750"/>
            <a:chExt cx="834" cy="536"/>
          </a:xfrm>
        </p:grpSpPr>
        <p:sp>
          <p:nvSpPr>
            <p:cNvPr id="690" name="AutoShape 92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691" name="AutoShape 92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92" name="AutoShape 92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39" name="Group 923"/>
          <p:cNvGrpSpPr>
            <a:grpSpLocks noChangeAspect="1"/>
          </p:cNvGrpSpPr>
          <p:nvPr/>
        </p:nvGrpSpPr>
        <p:grpSpPr bwMode="auto">
          <a:xfrm>
            <a:off x="6937375" y="2801938"/>
            <a:ext cx="498475" cy="319087"/>
            <a:chOff x="232" y="2750"/>
            <a:chExt cx="834" cy="536"/>
          </a:xfrm>
        </p:grpSpPr>
        <p:sp>
          <p:nvSpPr>
            <p:cNvPr id="694" name="AutoShape 92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695" name="AutoShape 92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696" name="AutoShape 92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40" name="Group 927"/>
          <p:cNvGrpSpPr>
            <a:grpSpLocks noChangeAspect="1"/>
          </p:cNvGrpSpPr>
          <p:nvPr/>
        </p:nvGrpSpPr>
        <p:grpSpPr bwMode="auto">
          <a:xfrm>
            <a:off x="7165975" y="2841625"/>
            <a:ext cx="498475" cy="319088"/>
            <a:chOff x="232" y="2750"/>
            <a:chExt cx="834" cy="536"/>
          </a:xfrm>
        </p:grpSpPr>
        <p:sp>
          <p:nvSpPr>
            <p:cNvPr id="698" name="AutoShape 92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699" name="AutoShape 92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00" name="AutoShape 93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41" name="Group 931"/>
          <p:cNvGrpSpPr>
            <a:grpSpLocks noChangeAspect="1"/>
          </p:cNvGrpSpPr>
          <p:nvPr/>
        </p:nvGrpSpPr>
        <p:grpSpPr bwMode="auto">
          <a:xfrm>
            <a:off x="7394575" y="2881313"/>
            <a:ext cx="498475" cy="319087"/>
            <a:chOff x="232" y="2750"/>
            <a:chExt cx="834" cy="536"/>
          </a:xfrm>
        </p:grpSpPr>
        <p:sp>
          <p:nvSpPr>
            <p:cNvPr id="702" name="AutoShape 93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03" name="AutoShape 93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04" name="AutoShape 93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14" name="Group 935"/>
          <p:cNvGrpSpPr>
            <a:grpSpLocks noChangeAspect="1"/>
          </p:cNvGrpSpPr>
          <p:nvPr/>
        </p:nvGrpSpPr>
        <p:grpSpPr bwMode="auto">
          <a:xfrm>
            <a:off x="6478588" y="2801938"/>
            <a:ext cx="498475" cy="319087"/>
            <a:chOff x="232" y="2750"/>
            <a:chExt cx="834" cy="536"/>
          </a:xfrm>
        </p:grpSpPr>
        <p:sp>
          <p:nvSpPr>
            <p:cNvPr id="706" name="AutoShape 93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07" name="AutoShape 93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08" name="AutoShape 93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15" name="Group 939"/>
          <p:cNvGrpSpPr>
            <a:grpSpLocks noChangeAspect="1"/>
          </p:cNvGrpSpPr>
          <p:nvPr/>
        </p:nvGrpSpPr>
        <p:grpSpPr bwMode="auto">
          <a:xfrm>
            <a:off x="6708775" y="2840038"/>
            <a:ext cx="496888" cy="320675"/>
            <a:chOff x="232" y="2750"/>
            <a:chExt cx="834" cy="536"/>
          </a:xfrm>
        </p:grpSpPr>
        <p:sp>
          <p:nvSpPr>
            <p:cNvPr id="710" name="AutoShape 94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11" name="AutoShape 94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12" name="AutoShape 94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16" name="Group 943"/>
          <p:cNvGrpSpPr>
            <a:grpSpLocks noChangeAspect="1"/>
          </p:cNvGrpSpPr>
          <p:nvPr/>
        </p:nvGrpSpPr>
        <p:grpSpPr bwMode="auto">
          <a:xfrm>
            <a:off x="6937375" y="2881313"/>
            <a:ext cx="498475" cy="319087"/>
            <a:chOff x="232" y="2750"/>
            <a:chExt cx="834" cy="536"/>
          </a:xfrm>
        </p:grpSpPr>
        <p:sp>
          <p:nvSpPr>
            <p:cNvPr id="714" name="AutoShape 94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15" name="AutoShape 94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16" name="AutoShape 94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17" name="Group 947"/>
          <p:cNvGrpSpPr>
            <a:grpSpLocks noChangeAspect="1"/>
          </p:cNvGrpSpPr>
          <p:nvPr/>
        </p:nvGrpSpPr>
        <p:grpSpPr bwMode="auto">
          <a:xfrm>
            <a:off x="7165975" y="2919413"/>
            <a:ext cx="498475" cy="320675"/>
            <a:chOff x="232" y="2750"/>
            <a:chExt cx="834" cy="536"/>
          </a:xfrm>
        </p:grpSpPr>
        <p:sp>
          <p:nvSpPr>
            <p:cNvPr id="718" name="AutoShape 94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19" name="AutoShape 94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20" name="AutoShape 95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18" name="Group 951"/>
          <p:cNvGrpSpPr>
            <a:grpSpLocks noChangeAspect="1"/>
          </p:cNvGrpSpPr>
          <p:nvPr/>
        </p:nvGrpSpPr>
        <p:grpSpPr bwMode="auto">
          <a:xfrm>
            <a:off x="6249988" y="2841625"/>
            <a:ext cx="498475" cy="319088"/>
            <a:chOff x="232" y="2750"/>
            <a:chExt cx="834" cy="536"/>
          </a:xfrm>
        </p:grpSpPr>
        <p:sp>
          <p:nvSpPr>
            <p:cNvPr id="722" name="AutoShape 95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23" name="AutoShape 95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24" name="AutoShape 95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19" name="Group 955"/>
          <p:cNvGrpSpPr>
            <a:grpSpLocks noChangeAspect="1"/>
          </p:cNvGrpSpPr>
          <p:nvPr/>
        </p:nvGrpSpPr>
        <p:grpSpPr bwMode="auto">
          <a:xfrm>
            <a:off x="6478588" y="2881313"/>
            <a:ext cx="498475" cy="319087"/>
            <a:chOff x="232" y="2750"/>
            <a:chExt cx="834" cy="536"/>
          </a:xfrm>
        </p:grpSpPr>
        <p:sp>
          <p:nvSpPr>
            <p:cNvPr id="726" name="AutoShape 95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27" name="AutoShape 95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28" name="AutoShape 95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0" name="Group 959"/>
          <p:cNvGrpSpPr>
            <a:grpSpLocks noChangeAspect="1"/>
          </p:cNvGrpSpPr>
          <p:nvPr/>
        </p:nvGrpSpPr>
        <p:grpSpPr bwMode="auto">
          <a:xfrm>
            <a:off x="6708775" y="2921000"/>
            <a:ext cx="496888" cy="319088"/>
            <a:chOff x="232" y="2750"/>
            <a:chExt cx="834" cy="536"/>
          </a:xfrm>
        </p:grpSpPr>
        <p:sp>
          <p:nvSpPr>
            <p:cNvPr id="730" name="AutoShape 96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31" name="AutoShape 96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32" name="AutoShape 96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1" name="Group 963"/>
          <p:cNvGrpSpPr>
            <a:grpSpLocks noChangeAspect="1"/>
          </p:cNvGrpSpPr>
          <p:nvPr/>
        </p:nvGrpSpPr>
        <p:grpSpPr bwMode="auto">
          <a:xfrm>
            <a:off x="6937375" y="2960688"/>
            <a:ext cx="498475" cy="319087"/>
            <a:chOff x="232" y="2750"/>
            <a:chExt cx="834" cy="536"/>
          </a:xfrm>
        </p:grpSpPr>
        <p:sp>
          <p:nvSpPr>
            <p:cNvPr id="734" name="AutoShape 96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35" name="AutoShape 96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36" name="AutoShape 96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2" name="Group 971"/>
          <p:cNvGrpSpPr>
            <a:grpSpLocks noChangeAspect="1"/>
          </p:cNvGrpSpPr>
          <p:nvPr/>
        </p:nvGrpSpPr>
        <p:grpSpPr bwMode="auto">
          <a:xfrm>
            <a:off x="6249988" y="2919413"/>
            <a:ext cx="498475" cy="320675"/>
            <a:chOff x="232" y="2750"/>
            <a:chExt cx="834" cy="536"/>
          </a:xfrm>
        </p:grpSpPr>
        <p:sp>
          <p:nvSpPr>
            <p:cNvPr id="738" name="AutoShape 97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39" name="AutoShape 97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40" name="AutoShape 97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3" name="Group 975"/>
          <p:cNvGrpSpPr>
            <a:grpSpLocks noChangeAspect="1"/>
          </p:cNvGrpSpPr>
          <p:nvPr/>
        </p:nvGrpSpPr>
        <p:grpSpPr bwMode="auto">
          <a:xfrm>
            <a:off x="6478588" y="2960688"/>
            <a:ext cx="498475" cy="319087"/>
            <a:chOff x="232" y="2750"/>
            <a:chExt cx="834" cy="536"/>
          </a:xfrm>
        </p:grpSpPr>
        <p:sp>
          <p:nvSpPr>
            <p:cNvPr id="742" name="AutoShape 97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43" name="AutoShape 97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44" name="AutoShape 97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4" name="Group 979"/>
          <p:cNvGrpSpPr>
            <a:grpSpLocks noChangeAspect="1"/>
          </p:cNvGrpSpPr>
          <p:nvPr/>
        </p:nvGrpSpPr>
        <p:grpSpPr bwMode="auto">
          <a:xfrm>
            <a:off x="6708775" y="3000375"/>
            <a:ext cx="496888" cy="319088"/>
            <a:chOff x="232" y="2750"/>
            <a:chExt cx="834" cy="536"/>
          </a:xfrm>
        </p:grpSpPr>
        <p:sp>
          <p:nvSpPr>
            <p:cNvPr id="746" name="AutoShape 98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47" name="AutoShape 98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48" name="AutoShape 98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5" name="Group 983"/>
          <p:cNvGrpSpPr>
            <a:grpSpLocks noChangeAspect="1"/>
          </p:cNvGrpSpPr>
          <p:nvPr/>
        </p:nvGrpSpPr>
        <p:grpSpPr bwMode="auto">
          <a:xfrm>
            <a:off x="6937375" y="2528888"/>
            <a:ext cx="498475" cy="319087"/>
            <a:chOff x="232" y="2750"/>
            <a:chExt cx="834" cy="536"/>
          </a:xfrm>
        </p:grpSpPr>
        <p:sp>
          <p:nvSpPr>
            <p:cNvPr id="750" name="AutoShape 98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51" name="AutoShape 98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52" name="AutoShape 98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6" name="Group 987"/>
          <p:cNvGrpSpPr>
            <a:grpSpLocks noChangeAspect="1"/>
          </p:cNvGrpSpPr>
          <p:nvPr/>
        </p:nvGrpSpPr>
        <p:grpSpPr bwMode="auto">
          <a:xfrm>
            <a:off x="7165975" y="2568575"/>
            <a:ext cx="498475" cy="320675"/>
            <a:chOff x="232" y="2750"/>
            <a:chExt cx="834" cy="536"/>
          </a:xfrm>
        </p:grpSpPr>
        <p:sp>
          <p:nvSpPr>
            <p:cNvPr id="754" name="AutoShape 98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55" name="AutoShape 98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56" name="AutoShape 99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7" name="Group 991"/>
          <p:cNvGrpSpPr>
            <a:grpSpLocks noChangeAspect="1"/>
          </p:cNvGrpSpPr>
          <p:nvPr/>
        </p:nvGrpSpPr>
        <p:grpSpPr bwMode="auto">
          <a:xfrm>
            <a:off x="7394575" y="2608263"/>
            <a:ext cx="498475" cy="320675"/>
            <a:chOff x="232" y="2750"/>
            <a:chExt cx="834" cy="536"/>
          </a:xfrm>
        </p:grpSpPr>
        <p:sp>
          <p:nvSpPr>
            <p:cNvPr id="758" name="AutoShape 99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59" name="AutoShape 99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60" name="AutoShape 99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8" name="Group 995"/>
          <p:cNvGrpSpPr>
            <a:grpSpLocks noChangeAspect="1"/>
          </p:cNvGrpSpPr>
          <p:nvPr/>
        </p:nvGrpSpPr>
        <p:grpSpPr bwMode="auto">
          <a:xfrm>
            <a:off x="6708775" y="2568575"/>
            <a:ext cx="496888" cy="319088"/>
            <a:chOff x="232" y="2750"/>
            <a:chExt cx="834" cy="536"/>
          </a:xfrm>
        </p:grpSpPr>
        <p:sp>
          <p:nvSpPr>
            <p:cNvPr id="762" name="AutoShape 99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63" name="AutoShape 99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64" name="AutoShape 99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29" name="Group 999"/>
          <p:cNvGrpSpPr>
            <a:grpSpLocks noChangeAspect="1"/>
          </p:cNvGrpSpPr>
          <p:nvPr/>
        </p:nvGrpSpPr>
        <p:grpSpPr bwMode="auto">
          <a:xfrm>
            <a:off x="6937375" y="2608263"/>
            <a:ext cx="498475" cy="320675"/>
            <a:chOff x="232" y="2750"/>
            <a:chExt cx="834" cy="536"/>
          </a:xfrm>
        </p:grpSpPr>
        <p:sp>
          <p:nvSpPr>
            <p:cNvPr id="766" name="AutoShape 1000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67" name="AutoShape 1001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68" name="AutoShape 1002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0" name="Group 1003"/>
          <p:cNvGrpSpPr>
            <a:grpSpLocks noChangeAspect="1"/>
          </p:cNvGrpSpPr>
          <p:nvPr/>
        </p:nvGrpSpPr>
        <p:grpSpPr bwMode="auto">
          <a:xfrm>
            <a:off x="6478588" y="2608263"/>
            <a:ext cx="498475" cy="320675"/>
            <a:chOff x="232" y="2750"/>
            <a:chExt cx="834" cy="536"/>
          </a:xfrm>
        </p:grpSpPr>
        <p:sp>
          <p:nvSpPr>
            <p:cNvPr id="770" name="AutoShape 1004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71" name="AutoShape 1005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72" name="AutoShape 1006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1" name="Group 1007"/>
          <p:cNvGrpSpPr>
            <a:grpSpLocks noChangeAspect="1"/>
          </p:cNvGrpSpPr>
          <p:nvPr/>
        </p:nvGrpSpPr>
        <p:grpSpPr bwMode="auto">
          <a:xfrm>
            <a:off x="6708775" y="2649538"/>
            <a:ext cx="496888" cy="319087"/>
            <a:chOff x="232" y="2750"/>
            <a:chExt cx="834" cy="536"/>
          </a:xfrm>
        </p:grpSpPr>
        <p:sp>
          <p:nvSpPr>
            <p:cNvPr id="774" name="AutoShape 1008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75" name="AutoShape 1009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76" name="AutoShape 1010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2" name="Group 1011"/>
          <p:cNvGrpSpPr>
            <a:grpSpLocks noChangeAspect="1"/>
          </p:cNvGrpSpPr>
          <p:nvPr/>
        </p:nvGrpSpPr>
        <p:grpSpPr bwMode="auto">
          <a:xfrm>
            <a:off x="6249988" y="2647950"/>
            <a:ext cx="498475" cy="319088"/>
            <a:chOff x="232" y="2750"/>
            <a:chExt cx="834" cy="536"/>
          </a:xfrm>
        </p:grpSpPr>
        <p:sp>
          <p:nvSpPr>
            <p:cNvPr id="778" name="AutoShape 1012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79" name="AutoShape 1013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80" name="AutoShape 1014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3" name="Group 1015"/>
          <p:cNvGrpSpPr>
            <a:grpSpLocks noChangeAspect="1"/>
          </p:cNvGrpSpPr>
          <p:nvPr/>
        </p:nvGrpSpPr>
        <p:grpSpPr bwMode="auto">
          <a:xfrm>
            <a:off x="6478588" y="2687638"/>
            <a:ext cx="498475" cy="320675"/>
            <a:chOff x="232" y="2750"/>
            <a:chExt cx="834" cy="536"/>
          </a:xfrm>
        </p:grpSpPr>
        <p:sp>
          <p:nvSpPr>
            <p:cNvPr id="782" name="AutoShape 1016"/>
            <p:cNvSpPr>
              <a:spLocks noChangeAspect="1" noChangeArrowheads="1"/>
            </p:cNvSpPr>
            <p:nvPr/>
          </p:nvSpPr>
          <p:spPr bwMode="auto">
            <a:xfrm>
              <a:off x="270" y="2750"/>
              <a:ext cx="754" cy="125"/>
            </a:xfrm>
            <a:prstGeom prst="diamond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83" name="AutoShape 1017"/>
            <p:cNvSpPr>
              <a:spLocks noChangeAspect="1" noChangeArrowheads="1"/>
            </p:cNvSpPr>
            <p:nvPr/>
          </p:nvSpPr>
          <p:spPr bwMode="auto">
            <a:xfrm rot="583211" flipH="1">
              <a:off x="232" y="2847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0066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84" name="AutoShape 1018"/>
            <p:cNvSpPr>
              <a:spLocks noChangeAspect="1" noChangeArrowheads="1"/>
            </p:cNvSpPr>
            <p:nvPr/>
          </p:nvSpPr>
          <p:spPr bwMode="auto">
            <a:xfrm rot="-569323">
              <a:off x="603" y="2847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0033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4" name="Group 1020"/>
          <p:cNvGrpSpPr>
            <a:grpSpLocks noChangeAspect="1"/>
          </p:cNvGrpSpPr>
          <p:nvPr/>
        </p:nvGrpSpPr>
        <p:grpSpPr bwMode="auto">
          <a:xfrm>
            <a:off x="6708775" y="2486025"/>
            <a:ext cx="496888" cy="319088"/>
            <a:chOff x="240" y="1253"/>
            <a:chExt cx="834" cy="536"/>
          </a:xfrm>
        </p:grpSpPr>
        <p:sp>
          <p:nvSpPr>
            <p:cNvPr id="786" name="AutoShape 102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87" name="AutoShape 102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88" name="AutoShape 102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5" name="Group 1024"/>
          <p:cNvGrpSpPr>
            <a:grpSpLocks noChangeAspect="1"/>
          </p:cNvGrpSpPr>
          <p:nvPr/>
        </p:nvGrpSpPr>
        <p:grpSpPr bwMode="auto">
          <a:xfrm>
            <a:off x="6937375" y="2524125"/>
            <a:ext cx="498475" cy="320675"/>
            <a:chOff x="240" y="1253"/>
            <a:chExt cx="834" cy="536"/>
          </a:xfrm>
        </p:grpSpPr>
        <p:sp>
          <p:nvSpPr>
            <p:cNvPr id="790" name="AutoShape 102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91" name="AutoShape 102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92" name="AutoShape 102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6" name="Group 1028"/>
          <p:cNvGrpSpPr>
            <a:grpSpLocks noChangeAspect="1"/>
          </p:cNvGrpSpPr>
          <p:nvPr/>
        </p:nvGrpSpPr>
        <p:grpSpPr bwMode="auto">
          <a:xfrm>
            <a:off x="7165975" y="2565400"/>
            <a:ext cx="498475" cy="319088"/>
            <a:chOff x="240" y="1253"/>
            <a:chExt cx="834" cy="536"/>
          </a:xfrm>
        </p:grpSpPr>
        <p:sp>
          <p:nvSpPr>
            <p:cNvPr id="794" name="AutoShape 102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95" name="AutoShape 103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796" name="AutoShape 103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7" name="Group 1036"/>
          <p:cNvGrpSpPr>
            <a:grpSpLocks noChangeAspect="1"/>
          </p:cNvGrpSpPr>
          <p:nvPr/>
        </p:nvGrpSpPr>
        <p:grpSpPr bwMode="auto">
          <a:xfrm>
            <a:off x="6708775" y="2563813"/>
            <a:ext cx="496888" cy="320675"/>
            <a:chOff x="240" y="1253"/>
            <a:chExt cx="834" cy="536"/>
          </a:xfrm>
        </p:grpSpPr>
        <p:sp>
          <p:nvSpPr>
            <p:cNvPr id="798" name="AutoShape 103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799" name="AutoShape 103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00" name="AutoShape 103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8" name="Group 1040"/>
          <p:cNvGrpSpPr>
            <a:grpSpLocks noChangeAspect="1"/>
          </p:cNvGrpSpPr>
          <p:nvPr/>
        </p:nvGrpSpPr>
        <p:grpSpPr bwMode="auto">
          <a:xfrm>
            <a:off x="6937375" y="2605088"/>
            <a:ext cx="498475" cy="319087"/>
            <a:chOff x="240" y="1253"/>
            <a:chExt cx="834" cy="536"/>
          </a:xfrm>
        </p:grpSpPr>
        <p:sp>
          <p:nvSpPr>
            <p:cNvPr id="802" name="AutoShape 104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03" name="AutoShape 104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04" name="AutoShape 104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39" name="Group 1044"/>
          <p:cNvGrpSpPr>
            <a:grpSpLocks noChangeAspect="1"/>
          </p:cNvGrpSpPr>
          <p:nvPr/>
        </p:nvGrpSpPr>
        <p:grpSpPr bwMode="auto">
          <a:xfrm>
            <a:off x="7165975" y="2643188"/>
            <a:ext cx="498475" cy="320675"/>
            <a:chOff x="240" y="1253"/>
            <a:chExt cx="834" cy="536"/>
          </a:xfrm>
        </p:grpSpPr>
        <p:sp>
          <p:nvSpPr>
            <p:cNvPr id="806" name="AutoShape 104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07" name="AutoShape 104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08" name="AutoShape 104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15" name="Group 1052"/>
          <p:cNvGrpSpPr>
            <a:grpSpLocks noChangeAspect="1"/>
          </p:cNvGrpSpPr>
          <p:nvPr/>
        </p:nvGrpSpPr>
        <p:grpSpPr bwMode="auto">
          <a:xfrm>
            <a:off x="6708775" y="2644775"/>
            <a:ext cx="496888" cy="319088"/>
            <a:chOff x="240" y="1253"/>
            <a:chExt cx="834" cy="536"/>
          </a:xfrm>
        </p:grpSpPr>
        <p:sp>
          <p:nvSpPr>
            <p:cNvPr id="810" name="AutoShape 105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11" name="AutoShape 105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12" name="AutoShape 105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16" name="Group 1056"/>
          <p:cNvGrpSpPr>
            <a:grpSpLocks noChangeAspect="1"/>
          </p:cNvGrpSpPr>
          <p:nvPr/>
        </p:nvGrpSpPr>
        <p:grpSpPr bwMode="auto">
          <a:xfrm>
            <a:off x="6937375" y="2684463"/>
            <a:ext cx="498475" cy="319087"/>
            <a:chOff x="240" y="1253"/>
            <a:chExt cx="834" cy="536"/>
          </a:xfrm>
        </p:grpSpPr>
        <p:sp>
          <p:nvSpPr>
            <p:cNvPr id="814" name="AutoShape 105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15" name="AutoShape 105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16" name="AutoShape 105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17" name="Group 1064"/>
          <p:cNvGrpSpPr>
            <a:grpSpLocks noChangeAspect="1"/>
          </p:cNvGrpSpPr>
          <p:nvPr/>
        </p:nvGrpSpPr>
        <p:grpSpPr bwMode="auto">
          <a:xfrm>
            <a:off x="6708775" y="2724150"/>
            <a:ext cx="496888" cy="319088"/>
            <a:chOff x="240" y="1253"/>
            <a:chExt cx="834" cy="536"/>
          </a:xfrm>
        </p:grpSpPr>
        <p:sp>
          <p:nvSpPr>
            <p:cNvPr id="818" name="AutoShape 106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19" name="AutoShape 106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20" name="AutoShape 106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18" name="Group 1068"/>
          <p:cNvGrpSpPr>
            <a:grpSpLocks noChangeAspect="1"/>
          </p:cNvGrpSpPr>
          <p:nvPr/>
        </p:nvGrpSpPr>
        <p:grpSpPr bwMode="auto">
          <a:xfrm>
            <a:off x="6708775" y="2212975"/>
            <a:ext cx="496888" cy="319088"/>
            <a:chOff x="240" y="1253"/>
            <a:chExt cx="834" cy="536"/>
          </a:xfrm>
        </p:grpSpPr>
        <p:sp>
          <p:nvSpPr>
            <p:cNvPr id="822" name="AutoShape 106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23" name="AutoShape 107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24" name="AutoShape 107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19" name="Group 1072"/>
          <p:cNvGrpSpPr>
            <a:grpSpLocks noChangeAspect="1"/>
          </p:cNvGrpSpPr>
          <p:nvPr/>
        </p:nvGrpSpPr>
        <p:grpSpPr bwMode="auto">
          <a:xfrm>
            <a:off x="6937375" y="2252663"/>
            <a:ext cx="498475" cy="319087"/>
            <a:chOff x="240" y="1253"/>
            <a:chExt cx="834" cy="536"/>
          </a:xfrm>
        </p:grpSpPr>
        <p:sp>
          <p:nvSpPr>
            <p:cNvPr id="826" name="AutoShape 107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27" name="AutoShape 107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28" name="AutoShape 107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0" name="Group 1076"/>
          <p:cNvGrpSpPr>
            <a:grpSpLocks noChangeAspect="1"/>
          </p:cNvGrpSpPr>
          <p:nvPr/>
        </p:nvGrpSpPr>
        <p:grpSpPr bwMode="auto">
          <a:xfrm>
            <a:off x="7165975" y="2292350"/>
            <a:ext cx="498475" cy="320675"/>
            <a:chOff x="240" y="1253"/>
            <a:chExt cx="834" cy="536"/>
          </a:xfrm>
        </p:grpSpPr>
        <p:sp>
          <p:nvSpPr>
            <p:cNvPr id="830" name="AutoShape 107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31" name="AutoShape 107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32" name="AutoShape 107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1" name="Group 1080"/>
          <p:cNvGrpSpPr>
            <a:grpSpLocks noChangeAspect="1"/>
          </p:cNvGrpSpPr>
          <p:nvPr/>
        </p:nvGrpSpPr>
        <p:grpSpPr bwMode="auto">
          <a:xfrm>
            <a:off x="7394575" y="2332038"/>
            <a:ext cx="498475" cy="319087"/>
            <a:chOff x="240" y="1253"/>
            <a:chExt cx="834" cy="536"/>
          </a:xfrm>
        </p:grpSpPr>
        <p:sp>
          <p:nvSpPr>
            <p:cNvPr id="834" name="AutoShape 108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35" name="AutoShape 108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36" name="AutoShape 108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2" name="Group 1088"/>
          <p:cNvGrpSpPr>
            <a:grpSpLocks noChangeAspect="1"/>
          </p:cNvGrpSpPr>
          <p:nvPr/>
        </p:nvGrpSpPr>
        <p:grpSpPr bwMode="auto">
          <a:xfrm>
            <a:off x="6708775" y="2292350"/>
            <a:ext cx="496888" cy="319088"/>
            <a:chOff x="240" y="1253"/>
            <a:chExt cx="834" cy="536"/>
          </a:xfrm>
        </p:grpSpPr>
        <p:sp>
          <p:nvSpPr>
            <p:cNvPr id="838" name="AutoShape 108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39" name="AutoShape 109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40" name="AutoShape 109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3" name="Group 1092"/>
          <p:cNvGrpSpPr>
            <a:grpSpLocks noChangeAspect="1"/>
          </p:cNvGrpSpPr>
          <p:nvPr/>
        </p:nvGrpSpPr>
        <p:grpSpPr bwMode="auto">
          <a:xfrm>
            <a:off x="6937375" y="2332038"/>
            <a:ext cx="498475" cy="319087"/>
            <a:chOff x="240" y="1253"/>
            <a:chExt cx="834" cy="536"/>
          </a:xfrm>
        </p:grpSpPr>
        <p:sp>
          <p:nvSpPr>
            <p:cNvPr id="842" name="AutoShape 109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43" name="AutoShape 109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44" name="AutoShape 109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4" name="Group 1096"/>
          <p:cNvGrpSpPr>
            <a:grpSpLocks noChangeAspect="1"/>
          </p:cNvGrpSpPr>
          <p:nvPr/>
        </p:nvGrpSpPr>
        <p:grpSpPr bwMode="auto">
          <a:xfrm>
            <a:off x="7165975" y="2371725"/>
            <a:ext cx="498475" cy="319088"/>
            <a:chOff x="240" y="1253"/>
            <a:chExt cx="834" cy="536"/>
          </a:xfrm>
        </p:grpSpPr>
        <p:sp>
          <p:nvSpPr>
            <p:cNvPr id="846" name="AutoShape 109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47" name="AutoShape 109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48" name="AutoShape 109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5" name="Group 1108"/>
          <p:cNvGrpSpPr>
            <a:grpSpLocks noChangeAspect="1"/>
          </p:cNvGrpSpPr>
          <p:nvPr/>
        </p:nvGrpSpPr>
        <p:grpSpPr bwMode="auto">
          <a:xfrm>
            <a:off x="6708775" y="2371725"/>
            <a:ext cx="496888" cy="320675"/>
            <a:chOff x="240" y="1253"/>
            <a:chExt cx="834" cy="536"/>
          </a:xfrm>
        </p:grpSpPr>
        <p:sp>
          <p:nvSpPr>
            <p:cNvPr id="850" name="AutoShape 110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51" name="AutoShape 111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52" name="AutoShape 111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6" name="Group 1112"/>
          <p:cNvGrpSpPr>
            <a:grpSpLocks noChangeAspect="1"/>
          </p:cNvGrpSpPr>
          <p:nvPr/>
        </p:nvGrpSpPr>
        <p:grpSpPr bwMode="auto">
          <a:xfrm>
            <a:off x="6937375" y="2411413"/>
            <a:ext cx="498475" cy="320675"/>
            <a:chOff x="240" y="1253"/>
            <a:chExt cx="834" cy="536"/>
          </a:xfrm>
        </p:grpSpPr>
        <p:sp>
          <p:nvSpPr>
            <p:cNvPr id="854" name="AutoShape 1113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55" name="AutoShape 1114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56" name="AutoShape 1115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7" name="Group 1116"/>
          <p:cNvGrpSpPr>
            <a:grpSpLocks noChangeAspect="1"/>
          </p:cNvGrpSpPr>
          <p:nvPr/>
        </p:nvGrpSpPr>
        <p:grpSpPr bwMode="auto">
          <a:xfrm>
            <a:off x="6021388" y="2332038"/>
            <a:ext cx="498475" cy="319087"/>
            <a:chOff x="240" y="1253"/>
            <a:chExt cx="834" cy="536"/>
          </a:xfrm>
        </p:grpSpPr>
        <p:sp>
          <p:nvSpPr>
            <p:cNvPr id="858" name="AutoShape 1117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59" name="AutoShape 1118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60" name="AutoShape 1119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8" name="Group 1120"/>
          <p:cNvGrpSpPr>
            <a:grpSpLocks noChangeAspect="1"/>
          </p:cNvGrpSpPr>
          <p:nvPr/>
        </p:nvGrpSpPr>
        <p:grpSpPr bwMode="auto">
          <a:xfrm>
            <a:off x="6249988" y="2371725"/>
            <a:ext cx="498475" cy="319088"/>
            <a:chOff x="240" y="1253"/>
            <a:chExt cx="834" cy="536"/>
          </a:xfrm>
        </p:grpSpPr>
        <p:sp>
          <p:nvSpPr>
            <p:cNvPr id="862" name="AutoShape 1121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63" name="AutoShape 1122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64" name="AutoShape 1123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29" name="Group 1124"/>
          <p:cNvGrpSpPr>
            <a:grpSpLocks noChangeAspect="1"/>
          </p:cNvGrpSpPr>
          <p:nvPr/>
        </p:nvGrpSpPr>
        <p:grpSpPr bwMode="auto">
          <a:xfrm>
            <a:off x="6478588" y="2411413"/>
            <a:ext cx="498475" cy="320675"/>
            <a:chOff x="240" y="1253"/>
            <a:chExt cx="834" cy="536"/>
          </a:xfrm>
        </p:grpSpPr>
        <p:sp>
          <p:nvSpPr>
            <p:cNvPr id="866" name="AutoShape 1125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67" name="AutoShape 1126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68" name="AutoShape 1127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30" name="Group 1128"/>
          <p:cNvGrpSpPr>
            <a:grpSpLocks noChangeAspect="1"/>
          </p:cNvGrpSpPr>
          <p:nvPr/>
        </p:nvGrpSpPr>
        <p:grpSpPr bwMode="auto">
          <a:xfrm>
            <a:off x="6708775" y="2451100"/>
            <a:ext cx="496888" cy="319088"/>
            <a:chOff x="240" y="1253"/>
            <a:chExt cx="834" cy="536"/>
          </a:xfrm>
        </p:grpSpPr>
        <p:sp>
          <p:nvSpPr>
            <p:cNvPr id="870" name="AutoShape 1129"/>
            <p:cNvSpPr>
              <a:spLocks noChangeAspect="1" noChangeArrowheads="1"/>
            </p:cNvSpPr>
            <p:nvPr/>
          </p:nvSpPr>
          <p:spPr bwMode="auto">
            <a:xfrm>
              <a:off x="278" y="1253"/>
              <a:ext cx="754" cy="125"/>
            </a:xfrm>
            <a:prstGeom prst="diamond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zh-CN" altLang="en-US"/>
            </a:p>
          </p:txBody>
        </p:sp>
        <p:sp>
          <p:nvSpPr>
            <p:cNvPr id="871" name="AutoShape 1130"/>
            <p:cNvSpPr>
              <a:spLocks noChangeAspect="1" noChangeArrowheads="1"/>
            </p:cNvSpPr>
            <p:nvPr/>
          </p:nvSpPr>
          <p:spPr bwMode="auto">
            <a:xfrm rot="583211" flipH="1">
              <a:off x="240" y="1350"/>
              <a:ext cx="455" cy="438"/>
            </a:xfrm>
            <a:prstGeom prst="parallelogram">
              <a:avLst>
                <a:gd name="adj" fmla="val 16068"/>
              </a:avLst>
            </a:prstGeom>
            <a:solidFill>
              <a:srgbClr val="CC0099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872" name="AutoShape 1131"/>
            <p:cNvSpPr>
              <a:spLocks noChangeAspect="1" noChangeArrowheads="1"/>
            </p:cNvSpPr>
            <p:nvPr/>
          </p:nvSpPr>
          <p:spPr bwMode="auto">
            <a:xfrm rot="-569323">
              <a:off x="611" y="1350"/>
              <a:ext cx="463" cy="439"/>
            </a:xfrm>
            <a:prstGeom prst="parallelogram">
              <a:avLst>
                <a:gd name="adj" fmla="val 17900"/>
              </a:avLst>
            </a:prstGeom>
            <a:solidFill>
              <a:srgbClr val="660066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87313" tIns="44450" rIns="87313" bIns="44450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531" name="Group 1132"/>
          <p:cNvGrpSpPr>
            <a:grpSpLocks/>
          </p:cNvGrpSpPr>
          <p:nvPr/>
        </p:nvGrpSpPr>
        <p:grpSpPr bwMode="auto">
          <a:xfrm>
            <a:off x="6021388" y="1933575"/>
            <a:ext cx="1871662" cy="557213"/>
            <a:chOff x="299" y="760"/>
            <a:chExt cx="1856" cy="553"/>
          </a:xfrm>
        </p:grpSpPr>
        <p:grpSp>
          <p:nvGrpSpPr>
            <p:cNvPr id="532" name="Group 1133"/>
            <p:cNvGrpSpPr>
              <a:grpSpLocks noChangeAspect="1"/>
            </p:cNvGrpSpPr>
            <p:nvPr/>
          </p:nvGrpSpPr>
          <p:grpSpPr bwMode="auto">
            <a:xfrm>
              <a:off x="991" y="763"/>
              <a:ext cx="496" cy="318"/>
              <a:chOff x="4685" y="1252"/>
              <a:chExt cx="834" cy="536"/>
            </a:xfrm>
          </p:grpSpPr>
          <p:sp>
            <p:nvSpPr>
              <p:cNvPr id="923" name="AutoShape 1134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24" name="AutoShape 113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25" name="AutoShape 1136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33" name="Group 1137"/>
            <p:cNvGrpSpPr>
              <a:grpSpLocks noChangeAspect="1"/>
            </p:cNvGrpSpPr>
            <p:nvPr/>
          </p:nvGrpSpPr>
          <p:grpSpPr bwMode="auto">
            <a:xfrm>
              <a:off x="1218" y="802"/>
              <a:ext cx="496" cy="318"/>
              <a:chOff x="4685" y="1252"/>
              <a:chExt cx="834" cy="536"/>
            </a:xfrm>
          </p:grpSpPr>
          <p:sp>
            <p:nvSpPr>
              <p:cNvPr id="920" name="AutoShape 1138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21" name="AutoShape 113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22" name="AutoShape 1140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34" name="Group 1141"/>
            <p:cNvGrpSpPr>
              <a:grpSpLocks noChangeAspect="1"/>
            </p:cNvGrpSpPr>
            <p:nvPr/>
          </p:nvGrpSpPr>
          <p:grpSpPr bwMode="auto">
            <a:xfrm>
              <a:off x="1445" y="842"/>
              <a:ext cx="496" cy="318"/>
              <a:chOff x="4685" y="1252"/>
              <a:chExt cx="834" cy="536"/>
            </a:xfrm>
          </p:grpSpPr>
          <p:sp>
            <p:nvSpPr>
              <p:cNvPr id="917" name="AutoShape 1142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18" name="AutoShape 114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19" name="AutoShape 1144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35" name="Group 1145"/>
            <p:cNvGrpSpPr>
              <a:grpSpLocks noChangeAspect="1"/>
            </p:cNvGrpSpPr>
            <p:nvPr/>
          </p:nvGrpSpPr>
          <p:grpSpPr bwMode="auto">
            <a:xfrm>
              <a:off x="1672" y="881"/>
              <a:ext cx="496" cy="318"/>
              <a:chOff x="4685" y="1252"/>
              <a:chExt cx="834" cy="536"/>
            </a:xfrm>
          </p:grpSpPr>
          <p:sp>
            <p:nvSpPr>
              <p:cNvPr id="914" name="AutoShape 1146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15" name="AutoShape 114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16" name="AutoShape 1148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36" name="Group 1149"/>
            <p:cNvGrpSpPr>
              <a:grpSpLocks noChangeAspect="1"/>
            </p:cNvGrpSpPr>
            <p:nvPr/>
          </p:nvGrpSpPr>
          <p:grpSpPr bwMode="auto">
            <a:xfrm>
              <a:off x="764" y="802"/>
              <a:ext cx="496" cy="318"/>
              <a:chOff x="4685" y="1252"/>
              <a:chExt cx="834" cy="536"/>
            </a:xfrm>
          </p:grpSpPr>
          <p:sp>
            <p:nvSpPr>
              <p:cNvPr id="911" name="AutoShape 1150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12" name="AutoShape 115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13" name="AutoShape 1152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37" name="Group 1153"/>
            <p:cNvGrpSpPr>
              <a:grpSpLocks noChangeAspect="1"/>
            </p:cNvGrpSpPr>
            <p:nvPr/>
          </p:nvGrpSpPr>
          <p:grpSpPr bwMode="auto">
            <a:xfrm>
              <a:off x="1218" y="882"/>
              <a:ext cx="496" cy="318"/>
              <a:chOff x="4685" y="1252"/>
              <a:chExt cx="834" cy="536"/>
            </a:xfrm>
          </p:grpSpPr>
          <p:sp>
            <p:nvSpPr>
              <p:cNvPr id="908" name="AutoShape 1154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09" name="AutoShape 115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10" name="AutoShape 1156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38" name="Group 1157"/>
            <p:cNvGrpSpPr>
              <a:grpSpLocks noChangeAspect="1"/>
            </p:cNvGrpSpPr>
            <p:nvPr/>
          </p:nvGrpSpPr>
          <p:grpSpPr bwMode="auto">
            <a:xfrm>
              <a:off x="1445" y="920"/>
              <a:ext cx="496" cy="318"/>
              <a:chOff x="4685" y="1252"/>
              <a:chExt cx="834" cy="536"/>
            </a:xfrm>
          </p:grpSpPr>
          <p:sp>
            <p:nvSpPr>
              <p:cNvPr id="905" name="AutoShape 1158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06" name="AutoShape 115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07" name="AutoShape 1160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39" name="Group 1161"/>
            <p:cNvGrpSpPr>
              <a:grpSpLocks noChangeAspect="1"/>
            </p:cNvGrpSpPr>
            <p:nvPr/>
          </p:nvGrpSpPr>
          <p:grpSpPr bwMode="auto">
            <a:xfrm>
              <a:off x="537" y="842"/>
              <a:ext cx="496" cy="318"/>
              <a:chOff x="4685" y="1252"/>
              <a:chExt cx="834" cy="536"/>
            </a:xfrm>
          </p:grpSpPr>
          <p:sp>
            <p:nvSpPr>
              <p:cNvPr id="902" name="AutoShape 1162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03" name="AutoShape 116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04" name="AutoShape 1164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40" name="Group 1165"/>
            <p:cNvGrpSpPr>
              <a:grpSpLocks noChangeAspect="1"/>
            </p:cNvGrpSpPr>
            <p:nvPr/>
          </p:nvGrpSpPr>
          <p:grpSpPr bwMode="auto">
            <a:xfrm>
              <a:off x="1218" y="960"/>
              <a:ext cx="496" cy="318"/>
              <a:chOff x="4685" y="1252"/>
              <a:chExt cx="834" cy="536"/>
            </a:xfrm>
          </p:grpSpPr>
          <p:sp>
            <p:nvSpPr>
              <p:cNvPr id="899" name="AutoShape 1166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00" name="AutoShape 1167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901" name="AutoShape 1168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41" name="Group 1169"/>
            <p:cNvGrpSpPr>
              <a:grpSpLocks noChangeAspect="1"/>
            </p:cNvGrpSpPr>
            <p:nvPr/>
          </p:nvGrpSpPr>
          <p:grpSpPr bwMode="auto">
            <a:xfrm>
              <a:off x="310" y="881"/>
              <a:ext cx="496" cy="318"/>
              <a:chOff x="4685" y="1252"/>
              <a:chExt cx="834" cy="536"/>
            </a:xfrm>
          </p:grpSpPr>
          <p:sp>
            <p:nvSpPr>
              <p:cNvPr id="896" name="AutoShape 1170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97" name="AutoShape 1171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98" name="AutoShape 1172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42" name="Group 1173"/>
            <p:cNvGrpSpPr>
              <a:grpSpLocks noChangeAspect="1"/>
            </p:cNvGrpSpPr>
            <p:nvPr/>
          </p:nvGrpSpPr>
          <p:grpSpPr bwMode="auto">
            <a:xfrm>
              <a:off x="537" y="920"/>
              <a:ext cx="496" cy="318"/>
              <a:chOff x="4685" y="1252"/>
              <a:chExt cx="834" cy="536"/>
            </a:xfrm>
          </p:grpSpPr>
          <p:sp>
            <p:nvSpPr>
              <p:cNvPr id="893" name="AutoShape 1174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94" name="AutoShape 1175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95" name="AutoShape 1176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543" name="Group 1177"/>
            <p:cNvGrpSpPr>
              <a:grpSpLocks noChangeAspect="1"/>
            </p:cNvGrpSpPr>
            <p:nvPr/>
          </p:nvGrpSpPr>
          <p:grpSpPr bwMode="auto">
            <a:xfrm>
              <a:off x="764" y="960"/>
              <a:ext cx="496" cy="318"/>
              <a:chOff x="4685" y="1252"/>
              <a:chExt cx="834" cy="536"/>
            </a:xfrm>
          </p:grpSpPr>
          <p:sp>
            <p:nvSpPr>
              <p:cNvPr id="890" name="AutoShape 1178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91" name="AutoShape 1179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92" name="AutoShape 1180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628" name="Group 1181"/>
            <p:cNvGrpSpPr>
              <a:grpSpLocks noChangeAspect="1"/>
            </p:cNvGrpSpPr>
            <p:nvPr/>
          </p:nvGrpSpPr>
          <p:grpSpPr bwMode="auto">
            <a:xfrm>
              <a:off x="991" y="999"/>
              <a:ext cx="496" cy="318"/>
              <a:chOff x="4685" y="1252"/>
              <a:chExt cx="834" cy="536"/>
            </a:xfrm>
          </p:grpSpPr>
          <p:sp>
            <p:nvSpPr>
              <p:cNvPr id="887" name="AutoShape 1182"/>
              <p:cNvSpPr>
                <a:spLocks noChangeAspect="1" noChangeArrowheads="1"/>
              </p:cNvSpPr>
              <p:nvPr/>
            </p:nvSpPr>
            <p:spPr bwMode="auto">
              <a:xfrm>
                <a:off x="4723" y="1252"/>
                <a:ext cx="754" cy="125"/>
              </a:xfrm>
              <a:prstGeom prst="diamond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88" name="AutoShape 1183"/>
              <p:cNvSpPr>
                <a:spLocks noChangeAspect="1" noChangeArrowheads="1"/>
              </p:cNvSpPr>
              <p:nvPr/>
            </p:nvSpPr>
            <p:spPr bwMode="auto">
              <a:xfrm rot="583211" flipH="1">
                <a:off x="4685" y="1349"/>
                <a:ext cx="455" cy="438"/>
              </a:xfrm>
              <a:prstGeom prst="parallelogram">
                <a:avLst>
                  <a:gd name="adj" fmla="val 16068"/>
                </a:avLst>
              </a:prstGeom>
              <a:solidFill>
                <a:srgbClr val="FFCC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89" name="AutoShape 1184"/>
              <p:cNvSpPr>
                <a:spLocks noChangeAspect="1" noChangeArrowheads="1"/>
              </p:cNvSpPr>
              <p:nvPr/>
            </p:nvSpPr>
            <p:spPr bwMode="auto">
              <a:xfrm rot="-569323">
                <a:off x="5056" y="1349"/>
                <a:ext cx="463" cy="439"/>
              </a:xfrm>
              <a:prstGeom prst="parallelogram">
                <a:avLst>
                  <a:gd name="adj" fmla="val 17900"/>
                </a:avLst>
              </a:prstGeom>
              <a:solidFill>
                <a:srgbClr val="FF99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87313" tIns="44450" rIns="87313" bIns="44450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sp>
        <p:nvSpPr>
          <p:cNvPr id="926" name="Freeform 1197"/>
          <p:cNvSpPr>
            <a:spLocks/>
          </p:cNvSpPr>
          <p:nvPr/>
        </p:nvSpPr>
        <p:spPr bwMode="auto">
          <a:xfrm>
            <a:off x="4176713" y="4864687"/>
            <a:ext cx="2771775" cy="758825"/>
          </a:xfrm>
          <a:custGeom>
            <a:avLst/>
            <a:gdLst>
              <a:gd name="T0" fmla="*/ 0 w 1111"/>
              <a:gd name="T1" fmla="*/ 989373417 h 582"/>
              <a:gd name="T2" fmla="*/ 2147483647 w 1111"/>
              <a:gd name="T3" fmla="*/ 989373417 h 582"/>
              <a:gd name="T4" fmla="*/ 2147483647 w 1111"/>
              <a:gd name="T5" fmla="*/ 0 h 582"/>
              <a:gd name="T6" fmla="*/ 0 60000 65536"/>
              <a:gd name="T7" fmla="*/ 0 60000 65536"/>
              <a:gd name="T8" fmla="*/ 0 60000 65536"/>
              <a:gd name="T9" fmla="*/ 0 w 1111"/>
              <a:gd name="T10" fmla="*/ 0 h 582"/>
              <a:gd name="T11" fmla="*/ 1111 w 1111"/>
              <a:gd name="T12" fmla="*/ 582 h 5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1" h="582">
                <a:moveTo>
                  <a:pt x="0" y="582"/>
                </a:moveTo>
                <a:lnTo>
                  <a:pt x="1111" y="582"/>
                </a:lnTo>
                <a:lnTo>
                  <a:pt x="1111" y="0"/>
                </a:lnTo>
              </a:path>
            </a:pathLst>
          </a:custGeom>
          <a:noFill/>
          <a:ln w="12700">
            <a:solidFill>
              <a:schemeClr val="tx1">
                <a:lumMod val="50000"/>
              </a:schemeClr>
            </a:solidFill>
            <a:prstDash val="dash"/>
            <a:round/>
            <a:headEnd type="oval" w="med" len="med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pic>
        <p:nvPicPr>
          <p:cNvPr id="92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455" y="1143050"/>
            <a:ext cx="1539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8" name="TextBox 927"/>
          <p:cNvSpPr txBox="1">
            <a:spLocks noChangeArrowheads="1"/>
          </p:cNvSpPr>
          <p:nvPr/>
        </p:nvSpPr>
        <p:spPr bwMode="auto">
          <a:xfrm>
            <a:off x="5844775" y="4160504"/>
            <a:ext cx="2750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   Cosmo – Lady </a:t>
            </a:r>
          </a:p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E-Commerce Platform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0" name="TextBox 929"/>
          <p:cNvSpPr txBox="1">
            <a:spLocks noChangeArrowheads="1"/>
          </p:cNvSpPr>
          <p:nvPr/>
        </p:nvSpPr>
        <p:spPr bwMode="auto">
          <a:xfrm>
            <a:off x="1692275" y="864261"/>
            <a:ext cx="3240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Step 1: B2B platform for the Franchiser</a:t>
            </a:r>
          </a:p>
          <a:p>
            <a:pPr eaLnBrk="0" hangingPunct="0"/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1" name="TextBox 930"/>
          <p:cNvSpPr txBox="1">
            <a:spLocks noChangeArrowheads="1"/>
          </p:cNvSpPr>
          <p:nvPr/>
        </p:nvSpPr>
        <p:spPr bwMode="auto">
          <a:xfrm>
            <a:off x="3474744" y="1681833"/>
            <a:ext cx="3089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Step 2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Increase the </a:t>
            </a:r>
          </a:p>
          <a:p>
            <a:pPr eaLnBrk="0" hangingPunct="0"/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inventory fulfillment rate </a:t>
            </a:r>
          </a:p>
          <a:p>
            <a:pPr eaLnBrk="0" hangingPunct="0"/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2" name="TextBox 931"/>
          <p:cNvSpPr txBox="1">
            <a:spLocks noChangeArrowheads="1"/>
          </p:cNvSpPr>
          <p:nvPr/>
        </p:nvSpPr>
        <p:spPr bwMode="auto">
          <a:xfrm>
            <a:off x="823943" y="3246124"/>
            <a:ext cx="2376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Step 3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Integration of  ILOG</a:t>
            </a:r>
            <a:endParaRPr lang="en-US" altLang="zh-CN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3" name="TextBox 932"/>
          <p:cNvSpPr txBox="1">
            <a:spLocks noChangeArrowheads="1"/>
          </p:cNvSpPr>
          <p:nvPr/>
        </p:nvSpPr>
        <p:spPr bwMode="auto">
          <a:xfrm>
            <a:off x="2960688" y="4454525"/>
            <a:ext cx="269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Step 4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Construct a  B2C platform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4" name="TextBox 933"/>
          <p:cNvSpPr txBox="1">
            <a:spLocks noChangeArrowheads="1"/>
          </p:cNvSpPr>
          <p:nvPr/>
        </p:nvSpPr>
        <p:spPr bwMode="auto">
          <a:xfrm>
            <a:off x="468313" y="5801913"/>
            <a:ext cx="2806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Step 5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Integration offline stores </a:t>
            </a:r>
          </a:p>
          <a:p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             to achieve O2O </a:t>
            </a:r>
          </a:p>
        </p:txBody>
      </p:sp>
      <p:sp>
        <p:nvSpPr>
          <p:cNvPr id="960" name="矩形 959"/>
          <p:cNvSpPr/>
          <p:nvPr/>
        </p:nvSpPr>
        <p:spPr>
          <a:xfrm>
            <a:off x="457290" y="13723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http://shop08.szneiyi.com/</a:t>
            </a:r>
            <a:endParaRPr lang="zh-CN" altLang="en-US" dirty="0"/>
          </a:p>
        </p:txBody>
      </p:sp>
      <p:sp>
        <p:nvSpPr>
          <p:cNvPr id="961" name="TextBox 960"/>
          <p:cNvSpPr txBox="1">
            <a:spLocks noChangeArrowheads="1"/>
          </p:cNvSpPr>
          <p:nvPr/>
        </p:nvSpPr>
        <p:spPr bwMode="auto">
          <a:xfrm>
            <a:off x="3566182" y="137232"/>
            <a:ext cx="2138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   Cosmo – Lady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white040909">
  <a:themeElements>
    <a:clrScheme name="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7889FB"/>
      </a:accent1>
      <a:accent2>
        <a:srgbClr val="71BFC5"/>
      </a:accent2>
      <a:accent3>
        <a:srgbClr val="C0C0C0"/>
      </a:accent3>
      <a:accent4>
        <a:srgbClr val="DADADA"/>
      </a:accent4>
      <a:accent5>
        <a:srgbClr val="BEC4FD"/>
      </a:accent5>
      <a:accent6>
        <a:srgbClr val="66ADB2"/>
      </a:accent6>
      <a:hlink>
        <a:srgbClr val="009999"/>
      </a:hlink>
      <a:folHlink>
        <a:srgbClr val="99CC00"/>
      </a:folHlink>
    </a:clrScheme>
    <a:fontScheme name="template_white040909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emplate_white0409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71BFC5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66ADB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white0409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71BFC5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66ADB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white040909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7889FB"/>
        </a:accent1>
        <a:accent2>
          <a:srgbClr val="71BFC5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66ADB2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_white0409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C5"/>
      </a:accent2>
      <a:accent3>
        <a:srgbClr val="AAAAAA"/>
      </a:accent3>
      <a:accent4>
        <a:srgbClr val="DADADA"/>
      </a:accent4>
      <a:accent5>
        <a:srgbClr val="BEC4FD"/>
      </a:accent5>
      <a:accent6>
        <a:srgbClr val="66ADB2"/>
      </a:accent6>
      <a:hlink>
        <a:srgbClr val="009999"/>
      </a:hlink>
      <a:folHlink>
        <a:srgbClr val="99CC00"/>
      </a:folHlink>
    </a:clrScheme>
    <a:fontScheme name="1_template_white040909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template_white0409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71BFC5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66ADB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_white0409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71BFC5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66ADB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_white040909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7889FB"/>
        </a:accent1>
        <a:accent2>
          <a:srgbClr val="71BFC5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66ADB2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5468</TotalTime>
  <Pages>0</Pages>
  <Words>335</Words>
  <Characters>0</Characters>
  <Application>Microsoft Office PowerPoint</Application>
  <DocSecurity>0</DocSecurity>
  <PresentationFormat>‫הצגה על המסך (4:3)</PresentationFormat>
  <Lines>0</Lines>
  <Paragraphs>95</Paragraphs>
  <Slides>10</Slides>
  <Notes>8</Notes>
  <HiddenSlides>0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template_white040909</vt:lpstr>
      <vt:lpstr>1_template_white040909</vt:lpstr>
      <vt:lpstr>自定义设计方案</vt:lpstr>
      <vt:lpstr>שקופית 1</vt:lpstr>
      <vt:lpstr>שקופית 2</vt:lpstr>
      <vt:lpstr>Omni channels integration strategy</vt:lpstr>
      <vt:lpstr>Omni channels integration strategy</vt:lpstr>
      <vt:lpstr>שקופית 5</vt:lpstr>
      <vt:lpstr>שקופית 6</vt:lpstr>
      <vt:lpstr>שקופית 7</vt:lpstr>
      <vt:lpstr>שקופית 8</vt:lpstr>
      <vt:lpstr>שקופית 9</vt:lpstr>
      <vt:lpstr>שקופית 10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>msmalling</dc:creator>
  <cp:lastModifiedBy>tamarba</cp:lastModifiedBy>
  <cp:revision>371</cp:revision>
  <cp:lastPrinted>2013-01-03T15:42:27Z</cp:lastPrinted>
  <dcterms:created xsi:type="dcterms:W3CDTF">2013-01-24T02:27:58Z</dcterms:created>
  <dcterms:modified xsi:type="dcterms:W3CDTF">2013-12-17T13:31:02Z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2052-9.1.0.4047</vt:lpwstr>
  </property>
</Properties>
</file>